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fb73edc6664861" /><Relationship Type="http://schemas.openxmlformats.org/officeDocument/2006/relationships/extended-properties" Target="/docProps/app.xml" Id="Rd1dc4fb2a66e4dc8" /><Relationship Type="http://schemas.openxmlformats.org/officeDocument/2006/relationships/officeDocument" Target="/ppt/presentation.xml" Id="Rc8fe98039d2846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c31a608ca741f2"/>
  </p:sldMasterIdLst>
  <p:notesMasterIdLst>
    <p:notesMasterId xmlns:r="http://schemas.openxmlformats.org/officeDocument/2006/relationships" r:id="R26ef3dd3e42c469c"/>
  </p:notesMasterIdLst>
  <p:sldIdLst>
    <p:sldId xmlns:r="http://schemas.openxmlformats.org/officeDocument/2006/relationships" id="256" r:id="Ra17588bfa4304010"/>
    <p:sldId xmlns:r="http://schemas.openxmlformats.org/officeDocument/2006/relationships" id="257" r:id="R516397ebbf654023"/>
    <p:sldId xmlns:r="http://schemas.openxmlformats.org/officeDocument/2006/relationships" id="258" r:id="Ra45c8b0a3351446e"/>
    <p:sldId xmlns:r="http://schemas.openxmlformats.org/officeDocument/2006/relationships" id="259" r:id="R0b4ddcf8cb364368"/>
    <p:sldId xmlns:r="http://schemas.openxmlformats.org/officeDocument/2006/relationships" id="260" r:id="Rfaf2b399eb6749c7"/>
    <p:sldId xmlns:r="http://schemas.openxmlformats.org/officeDocument/2006/relationships" id="261" r:id="Rc533aecd55a0468e"/>
    <p:sldId xmlns:r="http://schemas.openxmlformats.org/officeDocument/2006/relationships" id="262" r:id="R194c6c4f585c44a4"/>
    <p:sldId xmlns:r="http://schemas.openxmlformats.org/officeDocument/2006/relationships" id="263" r:id="R095e323c854e4aa6"/>
    <p:sldId xmlns:r="http://schemas.openxmlformats.org/officeDocument/2006/relationships" id="264" r:id="Rf370d46ed7c843f7"/>
    <p:sldId xmlns:r="http://schemas.openxmlformats.org/officeDocument/2006/relationships" id="265" r:id="Rc0948630a3734ce6"/>
    <p:sldId xmlns:r="http://schemas.openxmlformats.org/officeDocument/2006/relationships" id="266" r:id="Rea8a284a7dbf4528"/>
    <p:sldId xmlns:r="http://schemas.openxmlformats.org/officeDocument/2006/relationships" id="267" r:id="R5c8324709c6546dc"/>
    <p:sldId xmlns:r="http://schemas.openxmlformats.org/officeDocument/2006/relationships" id="268" r:id="R211bb6bd2cbf4fd4"/>
    <p:sldId xmlns:r="http://schemas.openxmlformats.org/officeDocument/2006/relationships" id="269" r:id="Rdd747738a4a248b4"/>
    <p:sldId xmlns:r="http://schemas.openxmlformats.org/officeDocument/2006/relationships" id="270" r:id="Rb6f7469b7fd94a92"/>
    <p:sldId xmlns:r="http://schemas.openxmlformats.org/officeDocument/2006/relationships" id="271" r:id="R87c7419528d946aa"/>
    <p:sldId xmlns:r="http://schemas.openxmlformats.org/officeDocument/2006/relationships" id="272" r:id="R0206dc77ce6a414b"/>
    <p:sldId xmlns:r="http://schemas.openxmlformats.org/officeDocument/2006/relationships" id="273" r:id="R2ab3cd25124d4b34"/>
    <p:sldId xmlns:r="http://schemas.openxmlformats.org/officeDocument/2006/relationships" id="274" r:id="Radf150bbcc6049c6"/>
    <p:sldId xmlns:r="http://schemas.openxmlformats.org/officeDocument/2006/relationships" id="275" r:id="R1a1621c729bc4c01"/>
    <p:sldId xmlns:r="http://schemas.openxmlformats.org/officeDocument/2006/relationships" id="276" r:id="Rdb7b91b537b34b94"/>
    <p:sldId xmlns:r="http://schemas.openxmlformats.org/officeDocument/2006/relationships" id="277" r:id="R8cfe67373c9347aa"/>
    <p:sldId xmlns:r="http://schemas.openxmlformats.org/officeDocument/2006/relationships" id="278" r:id="R6c0cc37253dc473b"/>
    <p:sldId xmlns:r="http://schemas.openxmlformats.org/officeDocument/2006/relationships" id="279" r:id="R18f301cafe0b4de8"/>
    <p:sldId xmlns:r="http://schemas.openxmlformats.org/officeDocument/2006/relationships" id="280" r:id="R899b7094db5349a1"/>
    <p:sldId xmlns:r="http://schemas.openxmlformats.org/officeDocument/2006/relationships" id="281" r:id="Rdaa7470a580344f1"/>
    <p:sldId xmlns:r="http://schemas.openxmlformats.org/officeDocument/2006/relationships" id="282" r:id="R73ea262c3620457f"/>
    <p:sldId xmlns:r="http://schemas.openxmlformats.org/officeDocument/2006/relationships" id="283" r:id="Rcb6641f99c504304"/>
    <p:sldId xmlns:r="http://schemas.openxmlformats.org/officeDocument/2006/relationships" id="284" r:id="R406c5ca907764076"/>
    <p:sldId xmlns:r="http://schemas.openxmlformats.org/officeDocument/2006/relationships" id="285" r:id="R681da91c1d9b4c36"/>
    <p:sldId xmlns:r="http://schemas.openxmlformats.org/officeDocument/2006/relationships" id="286" r:id="Ra49a9c3fc7714484"/>
    <p:sldId xmlns:r="http://schemas.openxmlformats.org/officeDocument/2006/relationships" id="287" r:id="R66d1cc6311414e91"/>
    <p:sldId xmlns:r="http://schemas.openxmlformats.org/officeDocument/2006/relationships" id="288" r:id="R4793bc4f24e74733"/>
    <p:sldId xmlns:r="http://schemas.openxmlformats.org/officeDocument/2006/relationships" id="289" r:id="R3ef1e803154a4d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8463c9383d4f0d" /><Relationship Type="http://schemas.openxmlformats.org/officeDocument/2006/relationships/slideMaster" Target="/ppt/slideMasters/slideMaster1.xml" Id="Rb8c31a608ca741f2" /><Relationship Type="http://schemas.openxmlformats.org/officeDocument/2006/relationships/notesMaster" Target="/ppt/notesMasters/notesMaster1.xml" Id="R26ef3dd3e42c469c" /><Relationship Type="http://schemas.openxmlformats.org/officeDocument/2006/relationships/presProps" Target="/ppt/presProps.xml" Id="Rdf68d229874f4d77" /><Relationship Type="http://schemas.openxmlformats.org/officeDocument/2006/relationships/tableStyles" Target="/ppt/tableStyles.xml" Id="Rfe23ec832d734247" /><Relationship Type="http://schemas.openxmlformats.org/officeDocument/2006/relationships/slide" Target="/ppt/slides/slide1.xml" Id="Ra17588bfa4304010" /><Relationship Type="http://schemas.openxmlformats.org/officeDocument/2006/relationships/slide" Target="/ppt/slides/slide2.xml" Id="R516397ebbf654023" /><Relationship Type="http://schemas.openxmlformats.org/officeDocument/2006/relationships/slide" Target="/ppt/slides/slide3.xml" Id="Ra45c8b0a3351446e" /><Relationship Type="http://schemas.openxmlformats.org/officeDocument/2006/relationships/slide" Target="/ppt/slides/slide4.xml" Id="R0b4ddcf8cb364368" /><Relationship Type="http://schemas.openxmlformats.org/officeDocument/2006/relationships/slide" Target="/ppt/slides/slide5.xml" Id="Rfaf2b399eb6749c7" /><Relationship Type="http://schemas.openxmlformats.org/officeDocument/2006/relationships/slide" Target="/ppt/slides/slide6.xml" Id="Rc533aecd55a0468e" /><Relationship Type="http://schemas.openxmlformats.org/officeDocument/2006/relationships/slide" Target="/ppt/slides/slide7.xml" Id="R194c6c4f585c44a4" /><Relationship Type="http://schemas.openxmlformats.org/officeDocument/2006/relationships/slide" Target="/ppt/slides/slide8.xml" Id="R095e323c854e4aa6" /><Relationship Type="http://schemas.openxmlformats.org/officeDocument/2006/relationships/slide" Target="/ppt/slides/slide9.xml" Id="Rf370d46ed7c843f7" /><Relationship Type="http://schemas.openxmlformats.org/officeDocument/2006/relationships/slide" Target="/ppt/slides/slide10.xml" Id="Rc0948630a3734ce6" /><Relationship Type="http://schemas.openxmlformats.org/officeDocument/2006/relationships/slide" Target="/ppt/slides/slide11.xml" Id="Rea8a284a7dbf4528" /><Relationship Type="http://schemas.openxmlformats.org/officeDocument/2006/relationships/slide" Target="/ppt/slides/slide12.xml" Id="R5c8324709c6546dc" /><Relationship Type="http://schemas.openxmlformats.org/officeDocument/2006/relationships/slide" Target="/ppt/slides/slide13.xml" Id="R211bb6bd2cbf4fd4" /><Relationship Type="http://schemas.openxmlformats.org/officeDocument/2006/relationships/slide" Target="/ppt/slides/slide14.xml" Id="Rdd747738a4a248b4" /><Relationship Type="http://schemas.openxmlformats.org/officeDocument/2006/relationships/slide" Target="/ppt/slides/slide15.xml" Id="Rb6f7469b7fd94a92" /><Relationship Type="http://schemas.openxmlformats.org/officeDocument/2006/relationships/slide" Target="/ppt/slides/slide16.xml" Id="R87c7419528d946aa" /><Relationship Type="http://schemas.openxmlformats.org/officeDocument/2006/relationships/slide" Target="/ppt/slides/slide17.xml" Id="R0206dc77ce6a414b" /><Relationship Type="http://schemas.openxmlformats.org/officeDocument/2006/relationships/slide" Target="/ppt/slides/slide18.xml" Id="R2ab3cd25124d4b34" /><Relationship Type="http://schemas.openxmlformats.org/officeDocument/2006/relationships/slide" Target="/ppt/slides/slide19.xml" Id="Radf150bbcc6049c6" /><Relationship Type="http://schemas.openxmlformats.org/officeDocument/2006/relationships/slide" Target="/ppt/slides/slide20.xml" Id="R1a1621c729bc4c01" /><Relationship Type="http://schemas.openxmlformats.org/officeDocument/2006/relationships/slide" Target="/ppt/slides/slide21.xml" Id="Rdb7b91b537b34b94" /><Relationship Type="http://schemas.openxmlformats.org/officeDocument/2006/relationships/slide" Target="/ppt/slides/slide22.xml" Id="R8cfe67373c9347aa" /><Relationship Type="http://schemas.openxmlformats.org/officeDocument/2006/relationships/slide" Target="/ppt/slides/slide23.xml" Id="R6c0cc37253dc473b" /><Relationship Type="http://schemas.openxmlformats.org/officeDocument/2006/relationships/slide" Target="/ppt/slides/slide24.xml" Id="R18f301cafe0b4de8" /><Relationship Type="http://schemas.openxmlformats.org/officeDocument/2006/relationships/slide" Target="/ppt/slides/slide25.xml" Id="R899b7094db5349a1" /><Relationship Type="http://schemas.openxmlformats.org/officeDocument/2006/relationships/slide" Target="/ppt/slides/slide26.xml" Id="Rdaa7470a580344f1" /><Relationship Type="http://schemas.openxmlformats.org/officeDocument/2006/relationships/slide" Target="/ppt/slides/slide27.xml" Id="R73ea262c3620457f" /><Relationship Type="http://schemas.openxmlformats.org/officeDocument/2006/relationships/slide" Target="/ppt/slides/slide28.xml" Id="Rcb6641f99c504304" /><Relationship Type="http://schemas.openxmlformats.org/officeDocument/2006/relationships/slide" Target="/ppt/slides/slide29.xml" Id="R406c5ca907764076" /><Relationship Type="http://schemas.openxmlformats.org/officeDocument/2006/relationships/slide" Target="/ppt/slides/slide30.xml" Id="R681da91c1d9b4c36" /><Relationship Type="http://schemas.openxmlformats.org/officeDocument/2006/relationships/slide" Target="/ppt/slides/slide31.xml" Id="Ra49a9c3fc7714484" /><Relationship Type="http://schemas.openxmlformats.org/officeDocument/2006/relationships/slide" Target="/ppt/slides/slide32.xml" Id="R66d1cc6311414e91" /><Relationship Type="http://schemas.openxmlformats.org/officeDocument/2006/relationships/slide" Target="/ppt/slides/slide33.xml" Id="R4793bc4f24e74733" /><Relationship Type="http://schemas.openxmlformats.org/officeDocument/2006/relationships/slide" Target="/ppt/slides/slide34.xml" Id="R3ef1e803154a4d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8133c4ed3e4b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f1a5512cf114fd0" /><Relationship Type="http://schemas.openxmlformats.org/officeDocument/2006/relationships/notesMaster" Target="/ppt/notesMasters/notesMaster1.xml" Id="R3926c162771144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46c67a4e5a4785" /><Relationship Type="http://schemas.openxmlformats.org/officeDocument/2006/relationships/notesMaster" Target="/ppt/notesMasters/notesMaster1.xml" Id="R749b19c5ab8742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a306b8aaa849d4" /><Relationship Type="http://schemas.openxmlformats.org/officeDocument/2006/relationships/notesMaster" Target="/ppt/notesMasters/notesMaster1.xml" Id="R01e0fdd6691647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2bfece5bc9437a" /><Relationship Type="http://schemas.openxmlformats.org/officeDocument/2006/relationships/notesMaster" Target="/ppt/notesMasters/notesMaster1.xml" Id="R7cb995ae294e44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d91ab9580c4796" /><Relationship Type="http://schemas.openxmlformats.org/officeDocument/2006/relationships/notesMaster" Target="/ppt/notesMasters/notesMaster1.xml" Id="Re5e4e3b2a89041f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add3f3ed4c453b" /><Relationship Type="http://schemas.openxmlformats.org/officeDocument/2006/relationships/notesMaster" Target="/ppt/notesMasters/notesMaster1.xml" Id="R2c97089f4ebe4f3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9e4bd7d3ba74696" /><Relationship Type="http://schemas.openxmlformats.org/officeDocument/2006/relationships/notesMaster" Target="/ppt/notesMasters/notesMaster1.xml" Id="Rd6465ad91ccd40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25ada970e44115" /><Relationship Type="http://schemas.openxmlformats.org/officeDocument/2006/relationships/notesMaster" Target="/ppt/notesMasters/notesMaster1.xml" Id="Rb98d8929731247a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893ead637a4ebe" /><Relationship Type="http://schemas.openxmlformats.org/officeDocument/2006/relationships/notesMaster" Target="/ppt/notesMasters/notesMaster1.xml" Id="Rb9c851d5beed485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6d176b42e74288" /><Relationship Type="http://schemas.openxmlformats.org/officeDocument/2006/relationships/notesMaster" Target="/ppt/notesMasters/notesMaster1.xml" Id="Ra5bb0fa2da5149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928236a2c16489d" /><Relationship Type="http://schemas.openxmlformats.org/officeDocument/2006/relationships/notesMaster" Target="/ppt/notesMasters/notesMaster1.xml" Id="R8e7aaa3b605d45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a24300478b0467b" /><Relationship Type="http://schemas.openxmlformats.org/officeDocument/2006/relationships/notesMaster" Target="/ppt/notesMasters/notesMaster1.xml" Id="R0ebd92f1960e40e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72ffbd9565946d9" /><Relationship Type="http://schemas.openxmlformats.org/officeDocument/2006/relationships/notesMaster" Target="/ppt/notesMasters/notesMaster1.xml" Id="R317b4042b32c4f9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9661fae1c40475e" /><Relationship Type="http://schemas.openxmlformats.org/officeDocument/2006/relationships/notesMaster" Target="/ppt/notesMasters/notesMaster1.xml" Id="Rdb137ebfe07c49a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6b72bc0480948ac" /><Relationship Type="http://schemas.openxmlformats.org/officeDocument/2006/relationships/notesMaster" Target="/ppt/notesMasters/notesMaster1.xml" Id="R7ff266ef4081468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961381ff146461c" /><Relationship Type="http://schemas.openxmlformats.org/officeDocument/2006/relationships/notesMaster" Target="/ppt/notesMasters/notesMaster1.xml" Id="R27ab294e510e4fa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9c24cb442b34505" /><Relationship Type="http://schemas.openxmlformats.org/officeDocument/2006/relationships/notesMaster" Target="/ppt/notesMasters/notesMaster1.xml" Id="Rc8c962b3f1304cb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98bcdea9d1e4e91" /><Relationship Type="http://schemas.openxmlformats.org/officeDocument/2006/relationships/notesMaster" Target="/ppt/notesMasters/notesMaster1.xml" Id="R13be23b39b6341a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fdec2d1221e4059" /><Relationship Type="http://schemas.openxmlformats.org/officeDocument/2006/relationships/notesMaster" Target="/ppt/notesMasters/notesMaster1.xml" Id="R9d875e32a6fb4bf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7166cdc443640ed" /><Relationship Type="http://schemas.openxmlformats.org/officeDocument/2006/relationships/notesMaster" Target="/ppt/notesMasters/notesMaster1.xml" Id="Ra29f42494e9b454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e94d9456fdf4b55" /><Relationship Type="http://schemas.openxmlformats.org/officeDocument/2006/relationships/notesMaster" Target="/ppt/notesMasters/notesMaster1.xml" Id="R192f6fadbd5949d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14958c12d2046ab" /><Relationship Type="http://schemas.openxmlformats.org/officeDocument/2006/relationships/notesMaster" Target="/ppt/notesMasters/notesMaster1.xml" Id="R06f0b6dfcda5491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0c4b922075e4a56" /><Relationship Type="http://schemas.openxmlformats.org/officeDocument/2006/relationships/notesMaster" Target="/ppt/notesMasters/notesMaster1.xml" Id="Rb5cc12c8c61f40a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8c55ada2c7f4b55" /><Relationship Type="http://schemas.openxmlformats.org/officeDocument/2006/relationships/notesMaster" Target="/ppt/notesMasters/notesMaster1.xml" Id="Ra19cbed57acf4cb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c3ca707b7d540e7" /><Relationship Type="http://schemas.openxmlformats.org/officeDocument/2006/relationships/notesMaster" Target="/ppt/notesMasters/notesMaster1.xml" Id="Ra9bc33fbde35458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fe4eb3d9e5044ff" /><Relationship Type="http://schemas.openxmlformats.org/officeDocument/2006/relationships/notesMaster" Target="/ppt/notesMasters/notesMaster1.xml" Id="Ra08760fed3a64df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c916f89d2104965" /><Relationship Type="http://schemas.openxmlformats.org/officeDocument/2006/relationships/notesMaster" Target="/ppt/notesMasters/notesMaster1.xml" Id="R1ab49845a64146e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a0367b987ea44f9" /><Relationship Type="http://schemas.openxmlformats.org/officeDocument/2006/relationships/notesMaster" Target="/ppt/notesMasters/notesMaster1.xml" Id="Re6295e9f5a53460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5bd34b9aeb94f46" /><Relationship Type="http://schemas.openxmlformats.org/officeDocument/2006/relationships/notesMaster" Target="/ppt/notesMasters/notesMaster1.xml" Id="Rd32264998f23415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fb368e1bcbd4a47" /><Relationship Type="http://schemas.openxmlformats.org/officeDocument/2006/relationships/notesMaster" Target="/ppt/notesMasters/notesMaster1.xml" Id="R782a913996f242c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48f476511fc4da2" /><Relationship Type="http://schemas.openxmlformats.org/officeDocument/2006/relationships/notesMaster" Target="/ppt/notesMasters/notesMaster1.xml" Id="R3640193d28cc429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3280d5985e6400f" /><Relationship Type="http://schemas.openxmlformats.org/officeDocument/2006/relationships/notesMaster" Target="/ppt/notesMasters/notesMaster1.xml" Id="R5cde6475810644d5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b032c87f9f94141" /><Relationship Type="http://schemas.openxmlformats.org/officeDocument/2006/relationships/notesMaster" Target="/ppt/notesMasters/notesMaster1.xml" Id="R724297e49b474db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7f898786600420f" /><Relationship Type="http://schemas.openxmlformats.org/officeDocument/2006/relationships/notesMaster" Target="/ppt/notesMasters/notesMaster1.xml" Id="R2bb5157a5a7a4ed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00:00</a:t>
            </a:r>
          </a:p>
          <a:p xmlns:a="http://schemas.openxmlformats.org/drawingml/2006/main">
            <a:r>
              <a:t>Matching lyric lines 1–4:</a:t>
            </a:r>
          </a:p>
          <a:p xmlns:a="http://schemas.openxmlformats.org/drawingml/2006/main">
            <a:r>
              <a:t>Same value, new look, let’s make that switch!</a:t>
            </a:r>
          </a:p>
          <a:p xmlns:a="http://schemas.openxmlformats.org/drawingml/2006/main">
            <a:r>
              <a:t>Improper to mixed, then mixed to improper.</a:t>
            </a:r>
          </a:p>
          <a:p xmlns:a="http://schemas.openxmlformats.org/drawingml/2006/main">
            <a:r>
              <a:t>Clap twice, bring the beat back in.</a:t>
            </a:r>
          </a:p>
          <a:p xmlns:a="http://schemas.openxmlformats.org/drawingml/2006/main">
            <a:r>
              <a:t>Two ways to write it, let’s begin!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Two names for the same amount. Use the video for automatic playback, or pause on any slide in this deck.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00:12</a:t>
            </a:r>
          </a:p>
          <a:p xmlns:a="http://schemas.openxmlformats.org/drawingml/2006/main">
            <a:r>
              <a:t>Matching lyric lines 5–5:</a:t>
            </a:r>
          </a:p>
          <a:p xmlns:a="http://schemas.openxmlformats.org/drawingml/2006/main">
            <a:r>
              <a:t>Numerator’s on top, denominator below.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For these positive fractions, the numerator counts the unit-fraction pieces. The denominator tells how many equal parts make one whole. Here there are seven thirds.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00:15</a:t>
            </a:r>
          </a:p>
          <a:p xmlns:a="http://schemas.openxmlformats.org/drawingml/2006/main">
            <a:r>
              <a:t>Matching lyric lines 6–6:</a:t>
            </a:r>
          </a:p>
          <a:p xmlns:a="http://schemas.openxmlformats.org/drawingml/2006/main">
            <a:r>
              <a:t>The fraction bar means divide, here we go!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00:18</a:t>
            </a:r>
          </a:p>
          <a:p xmlns:a="http://schemas.openxmlformats.org/drawingml/2006/main">
            <a:r>
              <a:t>Matching lyric lines 7–8:</a:t>
            </a:r>
          </a:p>
          <a:p xmlns:a="http://schemas.openxmlformats.org/drawingml/2006/main">
            <a:r>
              <a:t>Top equals bottom, or top is more?</a:t>
            </a:r>
          </a:p>
          <a:p xmlns:a="http://schemas.openxmlformats.org/drawingml/2006/main">
            <a:r>
              <a:t>That’s an improper fraction; let’s explore.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Improper fractions have numerator greater than or equal to denominator. The equality case is included: 3/3 =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00:23</a:t>
            </a:r>
          </a:p>
          <a:p xmlns:a="http://schemas.openxmlformats.org/drawingml/2006/main">
            <a:r>
              <a:t>Matching lyric lines 9–10:</a:t>
            </a:r>
          </a:p>
          <a:p xmlns:a="http://schemas.openxmlformats.org/drawingml/2006/main">
            <a:r>
              <a:t>Take seven thirds: seven divided by three.</a:t>
            </a:r>
          </a:p>
          <a:p xmlns:a="http://schemas.openxmlformats.org/drawingml/2006/main">
            <a:r>
              <a:t>How many whole groups? Count them with me!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Count the seven shaded thirds. All three rectangles represent wholes of equal size, and every whole has three equal parts.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00:28</a:t>
            </a:r>
          </a:p>
          <a:p xmlns:a="http://schemas.openxmlformats.org/drawingml/2006/main">
            <a:r>
              <a:t>Matching lyric lines 11–12:</a:t>
            </a:r>
          </a:p>
          <a:p xmlns:a="http://schemas.openxmlformats.org/drawingml/2006/main">
            <a:r>
              <a:t>Two times three is six; one remains.</a:t>
            </a:r>
          </a:p>
          <a:p xmlns:a="http://schemas.openxmlformats.org/drawingml/2006/main">
            <a:r>
              <a:t>The size of each third still stays the same.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Two whole groups use six thirds. One third remains. Each piece keeps the same size.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00:33</a:t>
            </a:r>
          </a:p>
          <a:p xmlns:a="http://schemas.openxmlformats.org/drawingml/2006/main">
            <a:r>
              <a:t>Matching lyric lines 13–14:</a:t>
            </a:r>
          </a:p>
          <a:p xmlns:a="http://schemas.openxmlformats.org/drawingml/2006/main">
            <a:r>
              <a:t>Two is the whole, remainder one on top.</a:t>
            </a:r>
          </a:p>
          <a:p xmlns:a="http://schemas.openxmlformats.org/drawingml/2006/main">
            <a:r>
              <a:t>Keep three below; don’t let it swap!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The whole-number quotient is 2. Remainder 1 becomes the numerator. Keep denominator 3. A mixed number combines a whole number and a proper fraction.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00:37</a:t>
            </a:r>
          </a:p>
          <a:p xmlns:a="http://schemas.openxmlformats.org/drawingml/2006/main">
            <a:r>
              <a:t>Matching lyric lines 15–16:</a:t>
            </a:r>
          </a:p>
          <a:p xmlns:a="http://schemas.openxmlformats.org/drawingml/2006/main">
            <a:r>
              <a:t>Seven thirds is two and one third.</a:t>
            </a:r>
          </a:p>
          <a:p xmlns:a="http://schemas.openxmlformats.org/drawingml/2006/main">
            <a:r>
              <a:t>Same amount in the numbers you heard!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00:43</a:t>
            </a:r>
          </a:p>
          <a:p xmlns:a="http://schemas.openxmlformats.org/drawingml/2006/main">
            <a:r>
              <a:t>Matching lyric lines 17–18:</a:t>
            </a:r>
          </a:p>
          <a:p xmlns:a="http://schemas.openxmlformats.org/drawingml/2006/main">
            <a:r>
              <a:t>Going to mixed? Divide to begin!</a:t>
            </a:r>
          </a:p>
          <a:p xmlns:a="http://schemas.openxmlformats.org/drawingml/2006/main">
            <a:r>
              <a:t>Top by bottom: how many fit in?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Divide the numerator by the denominator: 7 ÷ 3 gives 2 whole groups with remainder 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00:48</a:t>
            </a:r>
          </a:p>
          <a:p xmlns:a="http://schemas.openxmlformats.org/drawingml/2006/main">
            <a:r>
              <a:t>Matching lyric lines 19–20:</a:t>
            </a:r>
          </a:p>
          <a:p xmlns:a="http://schemas.openxmlformats.org/drawingml/2006/main">
            <a:r>
              <a:t>Whole-number quotient, remainder up top.</a:t>
            </a:r>
          </a:p>
          <a:p xmlns:a="http://schemas.openxmlformats.org/drawingml/2006/main">
            <a:r>
              <a:t>Keep the same bottom, let that beat drop!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00:53</a:t>
            </a:r>
          </a:p>
          <a:p xmlns:a="http://schemas.openxmlformats.org/drawingml/2006/main">
            <a:r>
              <a:t>Matching lyric lines 21–22:</a:t>
            </a:r>
          </a:p>
          <a:p xmlns:a="http://schemas.openxmlformats.org/drawingml/2006/main">
            <a:r>
              <a:t>Going improper? Here’s what we do:</a:t>
            </a:r>
          </a:p>
          <a:p xmlns:a="http://schemas.openxmlformats.org/drawingml/2006/main">
            <a:r>
              <a:t>Whole times bottom, add the top too!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00:58</a:t>
            </a:r>
          </a:p>
          <a:p xmlns:a="http://schemas.openxmlformats.org/drawingml/2006/main">
            <a:r>
              <a:t>Matching lyric lines 23–24:</a:t>
            </a:r>
          </a:p>
          <a:p xmlns:a="http://schemas.openxmlformats.org/drawingml/2006/main">
            <a:r>
              <a:t>Total on top, bottom stays the same.</a:t>
            </a:r>
          </a:p>
          <a:p xmlns:a="http://schemas.openxmlformats.org/drawingml/2006/main">
            <a:r>
              <a:t>New way to write it, value doesn’t change!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01:04</a:t>
            </a:r>
          </a:p>
          <a:p xmlns:a="http://schemas.openxmlformats.org/drawingml/2006/main">
            <a:r>
              <a:t>Matching lyric lines 25–26:</a:t>
            </a:r>
          </a:p>
          <a:p xmlns:a="http://schemas.openxmlformats.org/drawingml/2006/main">
            <a:r>
              <a:t>Let’s take two and one third back again.</a:t>
            </a:r>
          </a:p>
          <a:p xmlns:a="http://schemas.openxmlformats.org/drawingml/2006/main">
            <a:r>
              <a:t>Build an improper fraction, get your pen!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01:09</a:t>
            </a:r>
          </a:p>
          <a:p xmlns:a="http://schemas.openxmlformats.org/drawingml/2006/main">
            <a:r>
              <a:t>Matching lyric lines 27–27:</a:t>
            </a:r>
          </a:p>
          <a:p xmlns:a="http://schemas.openxmlformats.org/drawingml/2006/main">
            <a:r>
              <a:t>Two whole groups of three thirds make six.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01:11</a:t>
            </a:r>
          </a:p>
          <a:p xmlns:a="http://schemas.openxmlformats.org/drawingml/2006/main">
            <a:r>
              <a:t>Matching lyric lines 28–28:</a:t>
            </a:r>
          </a:p>
          <a:p xmlns:a="http://schemas.openxmlformats.org/drawingml/2006/main">
            <a:r>
              <a:t>Add the one third already in the mix.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01:13</a:t>
            </a:r>
          </a:p>
          <a:p xmlns:a="http://schemas.openxmlformats.org/drawingml/2006/main">
            <a:r>
              <a:t>Matching lyric lines 29–30:</a:t>
            </a:r>
          </a:p>
          <a:p xmlns:a="http://schemas.openxmlformats.org/drawingml/2006/main">
            <a:r>
              <a:t>Whole times bottom, plus the top, you know:</a:t>
            </a:r>
          </a:p>
          <a:p xmlns:a="http://schemas.openxmlformats.org/drawingml/2006/main">
            <a:r>
              <a:t>Two times three, plus one, with three below.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01:18</a:t>
            </a:r>
          </a:p>
          <a:p xmlns:a="http://schemas.openxmlformats.org/drawingml/2006/main">
            <a:r>
              <a:t>Matching lyric lines 31–32:</a:t>
            </a:r>
          </a:p>
          <a:p xmlns:a="http://schemas.openxmlformats.org/drawingml/2006/main">
            <a:r>
              <a:t>That’s seven thirds; let the answer ring!</a:t>
            </a:r>
          </a:p>
          <a:p xmlns:a="http://schemas.openxmlformats.org/drawingml/2006/main">
            <a:r>
              <a:t>Two and one third means the very same thing.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01:23</a:t>
            </a:r>
          </a:p>
          <a:p xmlns:a="http://schemas.openxmlformats.org/drawingml/2006/main">
            <a:r>
              <a:t>Matching lyric lines 33–34:</a:t>
            </a:r>
          </a:p>
          <a:p xmlns:a="http://schemas.openxmlformats.org/drawingml/2006/main">
            <a:r>
              <a:t>Going to mixed? Divide to begin!</a:t>
            </a:r>
          </a:p>
          <a:p xmlns:a="http://schemas.openxmlformats.org/drawingml/2006/main">
            <a:r>
              <a:t>Top by bottom: how many fit in?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01:28</a:t>
            </a:r>
          </a:p>
          <a:p xmlns:a="http://schemas.openxmlformats.org/drawingml/2006/main">
            <a:r>
              <a:t>Matching lyric lines 35–36:</a:t>
            </a:r>
          </a:p>
          <a:p xmlns:a="http://schemas.openxmlformats.org/drawingml/2006/main">
            <a:r>
              <a:t>Whole-number quotient, remainder up top.</a:t>
            </a:r>
          </a:p>
          <a:p xmlns:a="http://schemas.openxmlformats.org/drawingml/2006/main">
            <a:r>
              <a:t>Keep the same bottom, let that beat drop!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01:33</a:t>
            </a:r>
          </a:p>
          <a:p xmlns:a="http://schemas.openxmlformats.org/drawingml/2006/main">
            <a:r>
              <a:t>Matching lyric lines 37–38:</a:t>
            </a:r>
          </a:p>
          <a:p xmlns:a="http://schemas.openxmlformats.org/drawingml/2006/main">
            <a:r>
              <a:t>Going improper? Here’s what we do:</a:t>
            </a:r>
          </a:p>
          <a:p xmlns:a="http://schemas.openxmlformats.org/drawingml/2006/main">
            <a:r>
              <a:t>Whole times bottom, add the top too!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01:38</a:t>
            </a:r>
          </a:p>
          <a:p xmlns:a="http://schemas.openxmlformats.org/drawingml/2006/main">
            <a:r>
              <a:t>Matching lyric lines 39–40:</a:t>
            </a:r>
          </a:p>
          <a:p xmlns:a="http://schemas.openxmlformats.org/drawingml/2006/main">
            <a:r>
              <a:t>Total on top, bottom stays the same.</a:t>
            </a:r>
          </a:p>
          <a:p xmlns:a="http://schemas.openxmlformats.org/drawingml/2006/main">
            <a:r>
              <a:t>New way to write it, value doesn’t change!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01:44</a:t>
            </a:r>
          </a:p>
          <a:p xmlns:a="http://schemas.openxmlformats.org/drawingml/2006/main">
            <a:r>
              <a:t>Matching lyric lines 41–42:</a:t>
            </a:r>
          </a:p>
          <a:p xmlns:a="http://schemas.openxmlformats.org/drawingml/2006/main">
            <a:r>
              <a:t>Eleven fourths, let’s hear that sound!</a:t>
            </a:r>
          </a:p>
          <a:p xmlns:a="http://schemas.openxmlformats.org/drawingml/2006/main">
            <a:r>
              <a:t>How many groups of four can be found?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01:49</a:t>
            </a:r>
          </a:p>
          <a:p xmlns:a="http://schemas.openxmlformats.org/drawingml/2006/main">
            <a:r>
              <a:t>Matching lyric lines 43–43:</a:t>
            </a:r>
          </a:p>
          <a:p xmlns:a="http://schemas.openxmlformats.org/drawingml/2006/main">
            <a:r>
              <a:t>Two times four is eight; three remain.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01:51</a:t>
            </a:r>
          </a:p>
          <a:p xmlns:a="http://schemas.openxmlformats.org/drawingml/2006/main">
            <a:r>
              <a:t>Matching lyric lines 44–44:</a:t>
            </a:r>
          </a:p>
          <a:p xmlns:a="http://schemas.openxmlformats.org/drawingml/2006/main">
            <a:r>
              <a:t>Two and three fourths, same value again!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01:54</a:t>
            </a:r>
          </a:p>
          <a:p xmlns:a="http://schemas.openxmlformats.org/drawingml/2006/main">
            <a:r>
              <a:t>Matching lyric lines 45–45:</a:t>
            </a:r>
          </a:p>
          <a:p xmlns:a="http://schemas.openxmlformats.org/drawingml/2006/main">
            <a:r>
              <a:t>Three and two fifths, now switch it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01:56</a:t>
            </a:r>
          </a:p>
          <a:p xmlns:a="http://schemas.openxmlformats.org/drawingml/2006/main">
            <a:r>
              <a:t>Matching lyric lines 46–46:</a:t>
            </a:r>
          </a:p>
          <a:p xmlns:a="http://schemas.openxmlformats.org/drawingml/2006/main">
            <a:r>
              <a:t>Three times five, plus two, keeps us on track.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01:58</a:t>
            </a:r>
          </a:p>
          <a:p xmlns:a="http://schemas.openxmlformats.org/drawingml/2006/main">
            <a:r>
              <a:t>Matching lyric lines 47–47:</a:t>
            </a:r>
          </a:p>
          <a:p xmlns:a="http://schemas.openxmlformats.org/drawingml/2006/main">
            <a:r>
              <a:t>Fifteen plus two makes seventeen.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02:01</a:t>
            </a:r>
          </a:p>
          <a:p xmlns:a="http://schemas.openxmlformats.org/drawingml/2006/main">
            <a:r>
              <a:t>Matching lyric lines 48–48:</a:t>
            </a:r>
          </a:p>
          <a:p xmlns:a="http://schemas.openxmlformats.org/drawingml/2006/main">
            <a:r>
              <a:t>Seventeen fifths, that’s the fraction we mean!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02:04</a:t>
            </a:r>
          </a:p>
          <a:p xmlns:a="http://schemas.openxmlformats.org/drawingml/2006/main">
            <a:r>
              <a:t>Matching lyric lines 49–50:</a:t>
            </a:r>
          </a:p>
          <a:p xmlns:a="http://schemas.openxmlformats.org/drawingml/2006/main">
            <a:r>
              <a:t>No remainder? A whole number’s fine!</a:t>
            </a:r>
          </a:p>
          <a:p xmlns:a="http://schemas.openxmlformats.org/drawingml/2006/main">
            <a:r>
              <a:t>Six thirds is two, every piece in line.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6 ÷ 3 = 2 remainder 0. All six thirds make exactly two wholes. Write 2, without adding a fractional part.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02:08</a:t>
            </a:r>
          </a:p>
          <a:p xmlns:a="http://schemas.openxmlformats.org/drawingml/2006/main">
            <a:r>
              <a:t>Matching lyric lines 51–52:</a:t>
            </a:r>
          </a:p>
          <a:p xmlns:a="http://schemas.openxmlformats.org/drawingml/2006/main">
            <a:r>
              <a:t>Bottom stays the same when we convert.</a:t>
            </a:r>
          </a:p>
          <a:p xmlns:a="http://schemas.openxmlformats.org/drawingml/2006/main">
            <a:r>
              <a:t>Practice both ways, put those skills to work!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02:13</a:t>
            </a:r>
          </a:p>
          <a:p xmlns:a="http://schemas.openxmlformats.org/drawingml/2006/main">
            <a:r>
              <a:t>Matching lyric lines 53–53:</a:t>
            </a:r>
          </a:p>
          <a:p xmlns:a="http://schemas.openxmlformats.org/drawingml/2006/main">
            <a:r>
              <a:t>What stays the same? The denominator!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When converting between a mixed number and an improper fraction, keep the denominator. For exact division, the answer can be written as a whole number.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02:16</a:t>
            </a:r>
          </a:p>
          <a:p xmlns:a="http://schemas.openxmlformats.org/drawingml/2006/main">
            <a:r>
              <a:t>Matching lyric lines 54–54:</a:t>
            </a:r>
          </a:p>
          <a:p xmlns:a="http://schemas.openxmlformats.org/drawingml/2006/main">
            <a:r>
              <a:t>What stays the same? The value!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02:19</a:t>
            </a:r>
          </a:p>
          <a:p xmlns:a="http://schemas.openxmlformats.org/drawingml/2006/main">
            <a:r>
              <a:t>Matching lyric lines 55–55:</a:t>
            </a:r>
          </a:p>
          <a:p xmlns:a="http://schemas.openxmlformats.org/drawingml/2006/main">
            <a:r>
              <a:t>Divide to mixed; multiply, then add back.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Song: Same Value, New Look</a:t>
            </a:r>
          </a:p>
          <a:p xmlns:a="http://schemas.openxmlformats.org/drawingml/2006/main">
            <a:r>
              <a:t>Video cue: 02:21</a:t>
            </a:r>
          </a:p>
          <a:p xmlns:a="http://schemas.openxmlformats.org/drawingml/2006/main">
            <a:r>
              <a:t>Matching lyric lines 56–56:</a:t>
            </a:r>
          </a:p>
          <a:p xmlns:a="http://schemas.openxmlformats.org/drawingml/2006/main">
            <a:r>
              <a:t>You know both ways; that’s a fraction fact!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Pause here if students need more time. Have students point to the whole number, numerator, and denominator.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MP4 includes the full uploaded song. This editable deck is a manual-advance teaching companion. Cartoon backgrounds are original AI-generated artwork reused from the previously requested Top, Bottom, Simplify! slideshow. All equations and fraction-piece diagrams are editable native slide objects.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3f18fa16bc45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c47fc13ac94291" /><Relationship Type="http://schemas.openxmlformats.org/officeDocument/2006/relationships/slideLayout" Target="/ppt/slideLayouts/slideLayout1.xml" Id="R3a1fdf5e769d48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a1fdf5e769d48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97bdbb09f146b7" /><Relationship Type="http://schemas.openxmlformats.org/officeDocument/2006/relationships/image" Target="/ppt/media/image.jpeg" Id="R4998b24a4cd246f7" /><Relationship Type="http://schemas.openxmlformats.org/officeDocument/2006/relationships/notesSlide" Target="/ppt/notesSlides/notesSlide1.xml" Id="R90200a7d75c040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d03b178f2a4dac" /><Relationship Type="http://schemas.openxmlformats.org/officeDocument/2006/relationships/image" Target="/ppt/media/image2.jpeg" Id="R626919e02d5444ac" /><Relationship Type="http://schemas.openxmlformats.org/officeDocument/2006/relationships/notesSlide" Target="/ppt/notesSlides/notesSlide2.xml" Id="R2d1a361092454e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997fd8daf84d5c" /><Relationship Type="http://schemas.openxmlformats.org/officeDocument/2006/relationships/image" Target="/ppt/media/image3.jpeg" Id="R6006d1fd5ecb4d87" /><Relationship Type="http://schemas.openxmlformats.org/officeDocument/2006/relationships/notesSlide" Target="/ppt/notesSlides/notesSlide3.xml" Id="R2f63336628a741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72b9e8754498e" /><Relationship Type="http://schemas.openxmlformats.org/officeDocument/2006/relationships/image" Target="/ppt/media/image4.jpeg" Id="R4f0ec66e091b444f" /><Relationship Type="http://schemas.openxmlformats.org/officeDocument/2006/relationships/notesSlide" Target="/ppt/notesSlides/notesSlide4.xml" Id="R117b1c48b99944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9ebdaaa66546b0" /><Relationship Type="http://schemas.openxmlformats.org/officeDocument/2006/relationships/image" Target="/ppt/media/image5.jpeg" Id="R280e14fd69ca45a2" /><Relationship Type="http://schemas.openxmlformats.org/officeDocument/2006/relationships/notesSlide" Target="/ppt/notesSlides/notesSlide5.xml" Id="R45974826772847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2d038f76d741d9" /><Relationship Type="http://schemas.openxmlformats.org/officeDocument/2006/relationships/image" Target="/ppt/media/image6.jpeg" Id="Rf7e1cb38e5d64521" /><Relationship Type="http://schemas.openxmlformats.org/officeDocument/2006/relationships/notesSlide" Target="/ppt/notesSlides/notesSlide6.xml" Id="Rcc4fc3b1202944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5954192bc849d5" /><Relationship Type="http://schemas.openxmlformats.org/officeDocument/2006/relationships/image" Target="/ppt/media/image7.jpeg" Id="R9a4e3803e34a43f0" /><Relationship Type="http://schemas.openxmlformats.org/officeDocument/2006/relationships/notesSlide" Target="/ppt/notesSlides/notesSlide7.xml" Id="R75b06c8c32f84f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0797eeb15d45f1" /><Relationship Type="http://schemas.openxmlformats.org/officeDocument/2006/relationships/image" Target="/ppt/media/image8.jpeg" Id="Rf15c6862d8444611" /><Relationship Type="http://schemas.openxmlformats.org/officeDocument/2006/relationships/notesSlide" Target="/ppt/notesSlides/notesSlide8.xml" Id="R9de7fb0475da4a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107d33fd1c4f8a" /><Relationship Type="http://schemas.openxmlformats.org/officeDocument/2006/relationships/image" Target="/ppt/media/image9.jpeg" Id="R34164af1b083463d" /><Relationship Type="http://schemas.openxmlformats.org/officeDocument/2006/relationships/notesSlide" Target="/ppt/notesSlides/notesSlide9.xml" Id="Raeaba0b7b77f48c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0067ba31204cc8" /><Relationship Type="http://schemas.openxmlformats.org/officeDocument/2006/relationships/image" Target="/ppt/media/image10.jpeg" Id="R1cde250560dc4143" /><Relationship Type="http://schemas.openxmlformats.org/officeDocument/2006/relationships/notesSlide" Target="/ppt/notesSlides/notesSlide10.xml" Id="Rf1c97bd48c9f494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96f77cf42d4ef5" /><Relationship Type="http://schemas.openxmlformats.org/officeDocument/2006/relationships/image" Target="/ppt/media/image11.jpeg" Id="R419e02697d724858" /><Relationship Type="http://schemas.openxmlformats.org/officeDocument/2006/relationships/notesSlide" Target="/ppt/notesSlides/notesSlide11.xml" Id="R1449a3f7aefe43f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42d9a3b1e04907" /><Relationship Type="http://schemas.openxmlformats.org/officeDocument/2006/relationships/image" Target="/ppt/media/image12.jpeg" Id="Ra8e957a3c2a94d89" /><Relationship Type="http://schemas.openxmlformats.org/officeDocument/2006/relationships/notesSlide" Target="/ppt/notesSlides/notesSlide12.xml" Id="Re49b2c06bdbb4fa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08123196ec4039" /><Relationship Type="http://schemas.openxmlformats.org/officeDocument/2006/relationships/image" Target="/ppt/media/image13.jpeg" Id="R36c90674a09a44c7" /><Relationship Type="http://schemas.openxmlformats.org/officeDocument/2006/relationships/notesSlide" Target="/ppt/notesSlides/notesSlide13.xml" Id="R9a4423c812bd43f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0f2149c46a4974" /><Relationship Type="http://schemas.openxmlformats.org/officeDocument/2006/relationships/image" Target="/ppt/media/image14.jpeg" Id="Re73ef48063b844c8" /><Relationship Type="http://schemas.openxmlformats.org/officeDocument/2006/relationships/notesSlide" Target="/ppt/notesSlides/notesSlide14.xml" Id="R4f0e6fe36d754ce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e339c6c16f44d2" /><Relationship Type="http://schemas.openxmlformats.org/officeDocument/2006/relationships/image" Target="/ppt/media/image15.jpeg" Id="R0284a85760b94f8a" /><Relationship Type="http://schemas.openxmlformats.org/officeDocument/2006/relationships/notesSlide" Target="/ppt/notesSlides/notesSlide15.xml" Id="Ra5ff51989d3146a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b66b4ed37748ed" /><Relationship Type="http://schemas.openxmlformats.org/officeDocument/2006/relationships/image" Target="/ppt/media/image16.jpeg" Id="R6484222636ae47d6" /><Relationship Type="http://schemas.openxmlformats.org/officeDocument/2006/relationships/notesSlide" Target="/ppt/notesSlides/notesSlide16.xml" Id="Ra5f7cf62b3a240a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68c5264724658" /><Relationship Type="http://schemas.openxmlformats.org/officeDocument/2006/relationships/image" Target="/ppt/media/image17.jpeg" Id="Rc7501827f4a1499e" /><Relationship Type="http://schemas.openxmlformats.org/officeDocument/2006/relationships/notesSlide" Target="/ppt/notesSlides/notesSlide17.xml" Id="R984e2c99c7c0453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a757c5efc45c5" /><Relationship Type="http://schemas.openxmlformats.org/officeDocument/2006/relationships/image" Target="/ppt/media/image18.jpeg" Id="Re52467b4ac614193" /><Relationship Type="http://schemas.openxmlformats.org/officeDocument/2006/relationships/notesSlide" Target="/ppt/notesSlides/notesSlide18.xml" Id="R0e28b17a0f3b47a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6cd567f964a25" /><Relationship Type="http://schemas.openxmlformats.org/officeDocument/2006/relationships/image" Target="/ppt/media/image19.jpeg" Id="R6d5dd3ed2f484078" /><Relationship Type="http://schemas.openxmlformats.org/officeDocument/2006/relationships/notesSlide" Target="/ppt/notesSlides/notesSlide19.xml" Id="Recdaad1ac7574fa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41333dec1846f3" /><Relationship Type="http://schemas.openxmlformats.org/officeDocument/2006/relationships/image" Target="/ppt/media/image20.jpeg" Id="Rfa9f04013c434859" /><Relationship Type="http://schemas.openxmlformats.org/officeDocument/2006/relationships/notesSlide" Target="/ppt/notesSlides/notesSlide20.xml" Id="R23c749cde77e43d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f6cec8ee24d71" /><Relationship Type="http://schemas.openxmlformats.org/officeDocument/2006/relationships/image" Target="/ppt/media/image21.jpeg" Id="Ra3c68cf63f6c4169" /><Relationship Type="http://schemas.openxmlformats.org/officeDocument/2006/relationships/notesSlide" Target="/ppt/notesSlides/notesSlide21.xml" Id="R445ca39ccf1a49a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84929d52540d5" /><Relationship Type="http://schemas.openxmlformats.org/officeDocument/2006/relationships/image" Target="/ppt/media/image22.jpeg" Id="R17de412a42f34e4b" /><Relationship Type="http://schemas.openxmlformats.org/officeDocument/2006/relationships/notesSlide" Target="/ppt/notesSlides/notesSlide22.xml" Id="R262d184c2e594d5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a8a9a1c16240b0" /><Relationship Type="http://schemas.openxmlformats.org/officeDocument/2006/relationships/image" Target="/ppt/media/image23.jpeg" Id="R6f33b22ef44141c2" /><Relationship Type="http://schemas.openxmlformats.org/officeDocument/2006/relationships/notesSlide" Target="/ppt/notesSlides/notesSlide23.xml" Id="R5e68de22cad8459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b9fa9fa66b4c06" /><Relationship Type="http://schemas.openxmlformats.org/officeDocument/2006/relationships/image" Target="/ppt/media/image24.jpeg" Id="R8af446d2442c423b" /><Relationship Type="http://schemas.openxmlformats.org/officeDocument/2006/relationships/notesSlide" Target="/ppt/notesSlides/notesSlide24.xml" Id="R1d8fc7a100dd429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90d9b3d40349c7" /><Relationship Type="http://schemas.openxmlformats.org/officeDocument/2006/relationships/image" Target="/ppt/media/image25.jpeg" Id="R043b943e947d4137" /><Relationship Type="http://schemas.openxmlformats.org/officeDocument/2006/relationships/notesSlide" Target="/ppt/notesSlides/notesSlide25.xml" Id="Rb8bb3f89ee474dd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89cd25a274751" /><Relationship Type="http://schemas.openxmlformats.org/officeDocument/2006/relationships/image" Target="/ppt/media/image26.jpeg" Id="R90f387740d0d45cd" /><Relationship Type="http://schemas.openxmlformats.org/officeDocument/2006/relationships/notesSlide" Target="/ppt/notesSlides/notesSlide26.xml" Id="R96aa0050700d419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d0e72cbca4b45" /><Relationship Type="http://schemas.openxmlformats.org/officeDocument/2006/relationships/image" Target="/ppt/media/image27.jpeg" Id="Rd56e73d0bfef4e6d" /><Relationship Type="http://schemas.openxmlformats.org/officeDocument/2006/relationships/notesSlide" Target="/ppt/notesSlides/notesSlide27.xml" Id="R3c28150860fd4da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41f9f2da04467d" /><Relationship Type="http://schemas.openxmlformats.org/officeDocument/2006/relationships/image" Target="/ppt/media/image28.jpeg" Id="R4807ce141bd843ab" /><Relationship Type="http://schemas.openxmlformats.org/officeDocument/2006/relationships/notesSlide" Target="/ppt/notesSlides/notesSlide28.xml" Id="Racb6ea0da3b2441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e797e68e5b4b5e" /><Relationship Type="http://schemas.openxmlformats.org/officeDocument/2006/relationships/image" Target="/ppt/media/image29.jpeg" Id="Rf845472e22b44c9f" /><Relationship Type="http://schemas.openxmlformats.org/officeDocument/2006/relationships/notesSlide" Target="/ppt/notesSlides/notesSlide29.xml" Id="R72983fa48a1d4b7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fb4e4f1bf64759" /><Relationship Type="http://schemas.openxmlformats.org/officeDocument/2006/relationships/image" Target="/ppt/media/image30.jpeg" Id="Rada69ba60fd044fd" /><Relationship Type="http://schemas.openxmlformats.org/officeDocument/2006/relationships/notesSlide" Target="/ppt/notesSlides/notesSlide30.xml" Id="R99b6de4d0cb54ebc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323b5416e4d5a" /><Relationship Type="http://schemas.openxmlformats.org/officeDocument/2006/relationships/image" Target="/ppt/media/image31.jpeg" Id="Rf22404c4d13f421a" /><Relationship Type="http://schemas.openxmlformats.org/officeDocument/2006/relationships/notesSlide" Target="/ppt/notesSlides/notesSlide31.xml" Id="R497d4030193a4fc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78b0395f84bc6" /><Relationship Type="http://schemas.openxmlformats.org/officeDocument/2006/relationships/image" Target="/ppt/media/image32.jpeg" Id="R60a9930390614cdf" /><Relationship Type="http://schemas.openxmlformats.org/officeDocument/2006/relationships/notesSlide" Target="/ppt/notesSlides/notesSlide32.xml" Id="Re653ee30dbf54e8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e52a1b7b124304" /><Relationship Type="http://schemas.openxmlformats.org/officeDocument/2006/relationships/image" Target="/ppt/media/image33.jpeg" Id="R3f5da475ec464dc1" /><Relationship Type="http://schemas.openxmlformats.org/officeDocument/2006/relationships/notesSlide" Target="/ppt/notesSlides/notesSlide33.xml" Id="R5b98a71686f640db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9459d460e440b5" /><Relationship Type="http://schemas.openxmlformats.org/officeDocument/2006/relationships/image" Target="/ppt/media/image34.jpeg" Id="Rf638fc66a7e84c0f" /><Relationship Type="http://schemas.openxmlformats.org/officeDocument/2006/relationships/notesSlide" Target="/ppt/notesSlides/notesSlide34.xml" Id="R3d1810a992c3423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98b24a4cd246f7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ame Value,&#10;New Look">
            <a:extLst xmlns:a="http://schemas.openxmlformats.org/drawingml/2006/main">
              <a:ext uri="{FF2B5EF4-FFF2-40B4-BE49-F238E27FC236}">
                <a16:creationId xmlns:a16="http://schemas.microsoft.com/office/drawing/2014/main" id="{2EEA71B8-0A65-4C44-BB68-5DFB818D9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62000"/>
            <a:ext cx="57150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Same Value,</a:t>
            </a:r>
          </a:p>
          <a:p xmlns:a="http://schemas.openxmlformats.org/drawingml/2006/main">
            <a:pPr algn="l">
              <a:defRPr sz="49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New Look</a:t>
            </a:r>
          </a:p>
        </p:txBody>
      </p:sp>
      <p:sp>
        <p:nvSpPr>
          <p:cNvPr id="3" name="Improper fractions&#10;and mixed numbers">
            <a:extLst xmlns:a="http://schemas.openxmlformats.org/drawingml/2006/main">
              <a:ext uri="{FF2B5EF4-FFF2-40B4-BE49-F238E27FC236}">
                <a16:creationId xmlns:a16="http://schemas.microsoft.com/office/drawing/2014/main" id="{6701C0C9-E036-4115-989D-7E10DF29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71800"/>
            <a:ext cx="5715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Improper fractions</a:t>
            </a:r>
          </a:p>
          <a:p xmlns:a="http://schemas.openxmlformats.org/drawingml/2006/main">
            <a:pPr algn="l">
              <a:defRPr sz="2850" b="0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and mixed numbers</a:t>
            </a:r>
          </a:p>
        </p:txBody>
      </p:sp>
      <p:sp>
        <p:nvSpPr>
          <p:cNvPr id="4" name="7">
            <a:extLst xmlns:a="http://schemas.openxmlformats.org/drawingml/2006/main">
              <a:ext uri="{FF2B5EF4-FFF2-40B4-BE49-F238E27FC236}">
                <a16:creationId xmlns:a16="http://schemas.microsoft.com/office/drawing/2014/main" id="{F55DB8EA-16C5-45C5-88BB-C52073D0C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8477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275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5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8E0181EE-FBC5-45B6-BA39-797AF214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14950"/>
            <a:ext cx="8477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6" name="3">
            <a:extLst xmlns:a="http://schemas.openxmlformats.org/drawingml/2006/main">
              <a:ext uri="{FF2B5EF4-FFF2-40B4-BE49-F238E27FC236}">
                <a16:creationId xmlns:a16="http://schemas.microsoft.com/office/drawing/2014/main" id="{52BA9340-5F38-4E99-8890-EE501211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00675"/>
            <a:ext cx="847725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275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7" name="=">
            <a:extLst xmlns:a="http://schemas.openxmlformats.org/drawingml/2006/main">
              <a:ext uri="{FF2B5EF4-FFF2-40B4-BE49-F238E27FC236}">
                <a16:creationId xmlns:a16="http://schemas.microsoft.com/office/drawing/2014/main" id="{5758FD7D-6287-4562-8D1B-7D0F037E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4876800"/>
            <a:ext cx="8096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8" name="2">
            <a:extLst xmlns:a="http://schemas.openxmlformats.org/drawingml/2006/main">
              <a:ext uri="{FF2B5EF4-FFF2-40B4-BE49-F238E27FC236}">
                <a16:creationId xmlns:a16="http://schemas.microsoft.com/office/drawing/2014/main" id="{459E1F8C-A538-474A-AD10-A43098FC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781550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9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59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1">
            <a:extLst xmlns:a="http://schemas.openxmlformats.org/drawingml/2006/main">
              <a:ext uri="{FF2B5EF4-FFF2-40B4-BE49-F238E27FC236}">
                <a16:creationId xmlns:a16="http://schemas.microsoft.com/office/drawing/2014/main" id="{7FE47D78-DE4D-4BC3-BEFB-F3DEE7657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629150"/>
            <a:ext cx="952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275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7F8876E5-7085-4C93-B9D9-27A5BD98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314950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1" name="3">
            <a:extLst xmlns:a="http://schemas.openxmlformats.org/drawingml/2006/main">
              <a:ext uri="{FF2B5EF4-FFF2-40B4-BE49-F238E27FC236}">
                <a16:creationId xmlns:a16="http://schemas.microsoft.com/office/drawing/2014/main" id="{1AF19623-F508-4B1C-93D9-55164F3D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400675"/>
            <a:ext cx="952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275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8830155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6919e02d5444ac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Parts of a fraction">
            <a:extLst xmlns:a="http://schemas.openxmlformats.org/drawingml/2006/main">
              <a:ext uri="{FF2B5EF4-FFF2-40B4-BE49-F238E27FC236}">
                <a16:creationId xmlns:a16="http://schemas.microsoft.com/office/drawing/2014/main" id="{D12F4D86-F23E-4AD9-9706-D281011BC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Parts of a fraction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3B51B4B4-B5E8-401A-8B6F-4D9AF80C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57375"/>
            <a:ext cx="12858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0BA202B7-FB9D-4A25-BB61-37F562FBF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1285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8EE0452F-F652-4486-B5E0-06025C6F0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62275"/>
            <a:ext cx="128587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9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9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numerator = top">
            <a:extLst xmlns:a="http://schemas.openxmlformats.org/drawingml/2006/main">
              <a:ext uri="{FF2B5EF4-FFF2-40B4-BE49-F238E27FC236}">
                <a16:creationId xmlns:a16="http://schemas.microsoft.com/office/drawing/2014/main" id="{1F3C54C4-1B8B-485C-BD19-61880D5D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196215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numerator = top</a:t>
            </a:r>
          </a:p>
        </p:txBody>
      </p:sp>
      <p:sp>
        <p:nvSpPr>
          <p:cNvPr id="7" name="denominator = bottom">
            <a:extLst xmlns:a="http://schemas.openxmlformats.org/drawingml/2006/main">
              <a:ext uri="{FF2B5EF4-FFF2-40B4-BE49-F238E27FC236}">
                <a16:creationId xmlns:a16="http://schemas.microsoft.com/office/drawing/2014/main" id="{4D3BAA0F-2FFB-478F-84FF-B1725D30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095625"/>
            <a:ext cx="4810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denominator = bottom</a:t>
            </a:r>
          </a:p>
        </p:txBody>
      </p:sp>
      <p:sp>
        <p:nvSpPr>
          <p:cNvPr id="8" name="Top counts pieces.&#10;Bottom names the pieces.">
            <a:extLst xmlns:a="http://schemas.openxmlformats.org/drawingml/2006/main">
              <a:ext uri="{FF2B5EF4-FFF2-40B4-BE49-F238E27FC236}">
                <a16:creationId xmlns:a16="http://schemas.microsoft.com/office/drawing/2014/main" id="{782A1668-ACDB-4CE5-8196-C58933D3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Top counts pieces.</a:t>
            </a:r>
          </a:p>
          <a:p xmlns:a="http://schemas.openxmlformats.org/drawingml/2006/main">
            <a:pPr algn="l">
              <a:def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Bottom names the pieces.</a:t>
            </a:r>
          </a:p>
        </p:txBody>
      </p:sp>
    </p:spTree>
    <p:extLst>
      <p:ext uri="{BB962C8B-B14F-4D97-AF65-F5344CB8AC3E}">
        <p14:creationId xmlns:p14="http://schemas.microsoft.com/office/powerpoint/2010/main" val="213992708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06d1fd5ecb4d87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he fraction bar">
            <a:extLst xmlns:a="http://schemas.openxmlformats.org/drawingml/2006/main">
              <a:ext uri="{FF2B5EF4-FFF2-40B4-BE49-F238E27FC236}">
                <a16:creationId xmlns:a16="http://schemas.microsoft.com/office/drawing/2014/main" id="{04084906-81FC-4C09-8497-967E0CE6A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The fraction bar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8412B85B-C17F-4B54-A897-A7E4C4959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76425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D1EB11EB-B7AC-425E-B382-507CE7E5C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1940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28FC63AA-CDEB-478E-BD14-B5F858472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05125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=">
            <a:extLst xmlns:a="http://schemas.openxmlformats.org/drawingml/2006/main">
              <a:ext uri="{FF2B5EF4-FFF2-40B4-BE49-F238E27FC236}">
                <a16:creationId xmlns:a16="http://schemas.microsoft.com/office/drawing/2014/main" id="{041232E5-4A89-4F61-A7A4-5A83FC30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2675" y="2324100"/>
            <a:ext cx="857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37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37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7" name="7 ÷ 3">
            <a:extLst xmlns:a="http://schemas.openxmlformats.org/drawingml/2006/main">
              <a:ext uri="{FF2B5EF4-FFF2-40B4-BE49-F238E27FC236}">
                <a16:creationId xmlns:a16="http://schemas.microsoft.com/office/drawing/2014/main" id="{576FFF9F-7A32-4334-AE4B-36E3BB2FC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286000"/>
            <a:ext cx="3619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3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7 ÷ 3</a:t>
            </a:r>
          </a:p>
        </p:txBody>
      </p:sp>
      <p:sp>
        <p:nvSpPr>
          <p:cNvPr id="8" name="The bar means divide.">
            <a:extLst xmlns:a="http://schemas.openxmlformats.org/drawingml/2006/main">
              <a:ext uri="{FF2B5EF4-FFF2-40B4-BE49-F238E27FC236}">
                <a16:creationId xmlns:a16="http://schemas.microsoft.com/office/drawing/2014/main" id="{0969BD75-262D-442B-920B-DDDC2245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The bar means divide.</a:t>
            </a:r>
          </a:p>
        </p:txBody>
      </p:sp>
    </p:spTree>
    <p:extLst>
      <p:ext uri="{BB962C8B-B14F-4D97-AF65-F5344CB8AC3E}">
        <p14:creationId xmlns:p14="http://schemas.microsoft.com/office/powerpoint/2010/main" val="210960150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0ec66e091b444f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Improper fractions">
            <a:extLst xmlns:a="http://schemas.openxmlformats.org/drawingml/2006/main">
              <a:ext uri="{FF2B5EF4-FFF2-40B4-BE49-F238E27FC236}">
                <a16:creationId xmlns:a16="http://schemas.microsoft.com/office/drawing/2014/main" id="{DC19A8D3-5A17-44FE-92FC-A9855B3B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Improper fractions</a:t>
            </a:r>
          </a:p>
        </p:txBody>
      </p:sp>
      <p:sp>
        <p:nvSpPr>
          <p:cNvPr id="3" name="top ≥ bottom">
            <a:extLst xmlns:a="http://schemas.openxmlformats.org/drawingml/2006/main">
              <a:ext uri="{FF2B5EF4-FFF2-40B4-BE49-F238E27FC236}">
                <a16:creationId xmlns:a16="http://schemas.microsoft.com/office/drawing/2014/main" id="{42D32356-BD94-4EEB-8EDC-BC3F9125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52600"/>
            <a:ext cx="66675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top ≥ bottom</a:t>
            </a:r>
          </a:p>
        </p:txBody>
      </p:sp>
      <p:sp>
        <p:nvSpPr>
          <p:cNvPr id="4" name="greater than or equal to">
            <a:extLst xmlns:a="http://schemas.openxmlformats.org/drawingml/2006/main">
              <a:ext uri="{FF2B5EF4-FFF2-40B4-BE49-F238E27FC236}">
                <a16:creationId xmlns:a16="http://schemas.microsoft.com/office/drawing/2014/main" id="{784AD55C-1CC4-4029-9471-2D020F1E8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790825"/>
            <a:ext cx="657225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greater than or equal to</a:t>
            </a:r>
          </a:p>
        </p:txBody>
      </p:sp>
      <p:sp>
        <p:nvSpPr>
          <p:cNvPr id="5" name="7">
            <a:extLst xmlns:a="http://schemas.openxmlformats.org/drawingml/2006/main">
              <a:ext uri="{FF2B5EF4-FFF2-40B4-BE49-F238E27FC236}">
                <a16:creationId xmlns:a16="http://schemas.microsoft.com/office/drawing/2014/main" id="{E25C6F2F-F4B3-43F8-BDA9-5B7BED05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95725"/>
            <a:ext cx="85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875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6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962FDD55-F97A-4C7B-90B6-587E851D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57725"/>
            <a:ext cx="857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7" name="3">
            <a:extLst xmlns:a="http://schemas.openxmlformats.org/drawingml/2006/main">
              <a:ext uri="{FF2B5EF4-FFF2-40B4-BE49-F238E27FC236}">
                <a16:creationId xmlns:a16="http://schemas.microsoft.com/office/drawing/2014/main" id="{E0F0AF83-8839-46BF-822D-56B9795B1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43450"/>
            <a:ext cx="85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875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8" name="3">
            <a:extLst xmlns:a="http://schemas.openxmlformats.org/drawingml/2006/main">
              <a:ext uri="{FF2B5EF4-FFF2-40B4-BE49-F238E27FC236}">
                <a16:creationId xmlns:a16="http://schemas.microsoft.com/office/drawing/2014/main" id="{5095C4DA-49E3-43A2-A034-1B326A11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895725"/>
            <a:ext cx="85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875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670425CE-F9A6-409B-B183-4A923C9C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657725"/>
            <a:ext cx="857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A08C3531-F1E5-44FC-A7A2-9D8740080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743450"/>
            <a:ext cx="857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875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4875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or">
            <a:extLst xmlns:a="http://schemas.openxmlformats.org/drawingml/2006/main">
              <a:ext uri="{FF2B5EF4-FFF2-40B4-BE49-F238E27FC236}">
                <a16:creationId xmlns:a16="http://schemas.microsoft.com/office/drawing/2014/main" id="{D2991A74-B6DB-45EC-8C41-D436F08C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4238625"/>
            <a:ext cx="809625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000" b="0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000" b="0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or</a:t>
            </a:r>
          </a:p>
        </p:txBody>
      </p:sp>
      <p:sp>
        <p:nvSpPr>
          <p:cNvPr id="12" name="Both are improper fractions.">
            <a:extLst xmlns:a="http://schemas.openxmlformats.org/drawingml/2006/main">
              <a:ext uri="{FF2B5EF4-FFF2-40B4-BE49-F238E27FC236}">
                <a16:creationId xmlns:a16="http://schemas.microsoft.com/office/drawing/2014/main" id="{A857DDD7-60AD-4412-8DB9-7D8A8F38F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Both are improper fractions.</a:t>
            </a:r>
          </a:p>
        </p:txBody>
      </p:sp>
    </p:spTree>
    <p:extLst>
      <p:ext uri="{BB962C8B-B14F-4D97-AF65-F5344CB8AC3E}">
        <p14:creationId xmlns:p14="http://schemas.microsoft.com/office/powerpoint/2010/main" val="121603419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0e14fd69ca45a2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ven thirds">
            <a:extLst xmlns:a="http://schemas.openxmlformats.org/drawingml/2006/main">
              <a:ext uri="{FF2B5EF4-FFF2-40B4-BE49-F238E27FC236}">
                <a16:creationId xmlns:a16="http://schemas.microsoft.com/office/drawing/2014/main" id="{5137B7E5-8D36-4896-9C39-0114444E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Seven thirds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6E824AE8-A696-42AD-96D3-D9998FA3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838325"/>
            <a:ext cx="1181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212BBCE1-E5C0-4AF1-BF57-9D470AA92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81300"/>
            <a:ext cx="1181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E7488B4E-0D92-4892-B5E6-127AC9A2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67025"/>
            <a:ext cx="11811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7 pieces">
            <a:extLst xmlns:a="http://schemas.openxmlformats.org/drawingml/2006/main">
              <a:ext uri="{FF2B5EF4-FFF2-40B4-BE49-F238E27FC236}">
                <a16:creationId xmlns:a16="http://schemas.microsoft.com/office/drawing/2014/main" id="{2AC27DFB-B7EA-4E76-A7BD-071723236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1971675"/>
            <a:ext cx="44481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 pieces</a:t>
            </a:r>
          </a:p>
        </p:txBody>
      </p:sp>
      <p:sp>
        <p:nvSpPr>
          <p:cNvPr id="7" name="Each piece is 1 third.">
            <a:extLst xmlns:a="http://schemas.openxmlformats.org/drawingml/2006/main">
              <a:ext uri="{FF2B5EF4-FFF2-40B4-BE49-F238E27FC236}">
                <a16:creationId xmlns:a16="http://schemas.microsoft.com/office/drawing/2014/main" id="{62A99474-D7C5-4311-9707-6DD83F92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2905125"/>
            <a:ext cx="4667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0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Each piece is 1 third.</a:t>
            </a:r>
          </a:p>
        </p:txBody>
      </p:sp>
      <p:sp>
        <p:nvSpPr>
          <p:cNvPr id="8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C1C86ED1-5CD7-402A-92DB-286DF6F52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D02361D4-4066-42DF-9359-83397A1FC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AAD39A59-AC5A-44E3-8E13-AD9ABE57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1 whole">
            <a:extLst xmlns:a="http://schemas.openxmlformats.org/drawingml/2006/main">
              <a:ext uri="{FF2B5EF4-FFF2-40B4-BE49-F238E27FC236}">
                <a16:creationId xmlns:a16="http://schemas.microsoft.com/office/drawing/2014/main" id="{9434775B-E502-4AD0-A5AF-4300C678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2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C9B35E94-9EDF-4CB6-84F2-ACDB6A22E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369A1177-4ECB-4DE0-8BE9-BDBBDD03D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E19834AC-3549-4D6A-A5E5-EBA7F61FD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1 whole">
            <a:extLst xmlns:a="http://schemas.openxmlformats.org/drawingml/2006/main">
              <a:ext uri="{FF2B5EF4-FFF2-40B4-BE49-F238E27FC236}">
                <a16:creationId xmlns:a16="http://schemas.microsoft.com/office/drawing/2014/main" id="{AA92BAF3-0462-418D-82AC-AE6C081D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6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AEC9866B-05E6-4559-8ABA-577B45B0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6A5C3BA1-6857-41A2-90DA-B4A46904E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4D58E611-26C5-4149-A9CB-3EBB0DAAA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1 of 3 parts">
            <a:extLst xmlns:a="http://schemas.openxmlformats.org/drawingml/2006/main">
              <a:ext uri="{FF2B5EF4-FFF2-40B4-BE49-F238E27FC236}">
                <a16:creationId xmlns:a16="http://schemas.microsoft.com/office/drawing/2014/main" id="{942648F9-7A16-4D9C-9E94-4B6BF559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1 of 3 parts</a:t>
            </a:r>
          </a:p>
        </p:txBody>
      </p:sp>
    </p:spTree>
    <p:extLst>
      <p:ext uri="{BB962C8B-B14F-4D97-AF65-F5344CB8AC3E}">
        <p14:creationId xmlns:p14="http://schemas.microsoft.com/office/powerpoint/2010/main" val="113162596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e1cb38e5d64521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wo whole groups">
            <a:extLst xmlns:a="http://schemas.openxmlformats.org/drawingml/2006/main">
              <a:ext uri="{FF2B5EF4-FFF2-40B4-BE49-F238E27FC236}">
                <a16:creationId xmlns:a16="http://schemas.microsoft.com/office/drawing/2014/main" id="{9F42F514-A6AB-48C4-AFDD-1195A12F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Two whole groups</a:t>
            </a:r>
          </a:p>
        </p:txBody>
      </p:sp>
      <p:sp>
        <p:nvSpPr>
          <p:cNvPr id="3" name="2 × 3 = 6">
            <a:extLst xmlns:a="http://schemas.openxmlformats.org/drawingml/2006/main">
              <a:ext uri="{FF2B5EF4-FFF2-40B4-BE49-F238E27FC236}">
                <a16:creationId xmlns:a16="http://schemas.microsoft.com/office/drawing/2014/main" id="{079BF50B-042C-457A-B30D-684859768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19275"/>
            <a:ext cx="64960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 × 3 = 6</a:t>
            </a:r>
          </a:p>
        </p:txBody>
      </p:sp>
      <p:sp>
        <p:nvSpPr>
          <p:cNvPr id="4" name="7 − 6 = 1 left">
            <a:extLst xmlns:a="http://schemas.openxmlformats.org/drawingml/2006/main">
              <a:ext uri="{FF2B5EF4-FFF2-40B4-BE49-F238E27FC236}">
                <a16:creationId xmlns:a16="http://schemas.microsoft.com/office/drawing/2014/main" id="{3F07561A-42B9-43A3-B44D-83BC621C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76550"/>
            <a:ext cx="65817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7 − 6 = 1 left</a:t>
            </a:r>
          </a:p>
        </p:txBody>
      </p:sp>
      <p:sp>
        <p:nvSpPr>
          <p:cNvPr id="5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ACA11163-9E02-449A-9CA5-B8471C83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E1517EA8-5758-422C-A20A-5CCDB5DE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F0FDE832-EEA6-4511-94ED-B381F0F5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8" name="1 whole">
            <a:extLst xmlns:a="http://schemas.openxmlformats.org/drawingml/2006/main">
              <a:ext uri="{FF2B5EF4-FFF2-40B4-BE49-F238E27FC236}">
                <a16:creationId xmlns:a16="http://schemas.microsoft.com/office/drawing/2014/main" id="{0FA3395B-8656-4504-A8DB-20ABE201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9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7AD6542D-336D-471C-8D2B-200F4DAC9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B296A054-541E-48A7-8E87-3007C74A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A4118E6C-8157-4427-BBBC-2CB4B9822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1 whole">
            <a:extLst xmlns:a="http://schemas.openxmlformats.org/drawingml/2006/main">
              <a:ext uri="{FF2B5EF4-FFF2-40B4-BE49-F238E27FC236}">
                <a16:creationId xmlns:a16="http://schemas.microsoft.com/office/drawing/2014/main" id="{1B100C66-FFA0-495C-8180-A78EE942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3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0476BAB9-79FC-4304-8BA2-96F7ABCB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5C6527BF-94A8-47DA-9C43-2A395A74F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9D53240D-031F-40AF-99CA-808321C2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3338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1 of 3 parts">
            <a:extLst xmlns:a="http://schemas.openxmlformats.org/drawingml/2006/main">
              <a:ext uri="{FF2B5EF4-FFF2-40B4-BE49-F238E27FC236}">
                <a16:creationId xmlns:a16="http://schemas.microsoft.com/office/drawing/2014/main" id="{69F4D541-F208-4A97-8D9A-1CD6ED49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1 of 3 parts</a:t>
            </a:r>
          </a:p>
        </p:txBody>
      </p:sp>
    </p:spTree>
    <p:extLst>
      <p:ext uri="{BB962C8B-B14F-4D97-AF65-F5344CB8AC3E}">
        <p14:creationId xmlns:p14="http://schemas.microsoft.com/office/powerpoint/2010/main" val="304358706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e3803e34a43f0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A mixed number">
            <a:extLst xmlns:a="http://schemas.openxmlformats.org/drawingml/2006/main">
              <a:ext uri="{FF2B5EF4-FFF2-40B4-BE49-F238E27FC236}">
                <a16:creationId xmlns:a16="http://schemas.microsoft.com/office/drawing/2014/main" id="{D755CDF6-F7E3-493F-8FC2-BC8737332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A mixed number</a:t>
            </a:r>
          </a:p>
        </p:txBody>
      </p:sp>
      <p:sp>
        <p:nvSpPr>
          <p:cNvPr id="3" name="2">
            <a:extLst xmlns:a="http://schemas.openxmlformats.org/drawingml/2006/main">
              <a:ext uri="{FF2B5EF4-FFF2-40B4-BE49-F238E27FC236}">
                <a16:creationId xmlns:a16="http://schemas.microsoft.com/office/drawing/2014/main" id="{57385EB1-68C7-413D-B702-ED5D8419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82E54E5A-8A2C-416D-AC5A-04110719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9B09D772-E796-4110-B5A1-3959FFA76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6" name="3">
            <a:extLst xmlns:a="http://schemas.openxmlformats.org/drawingml/2006/main">
              <a:ext uri="{FF2B5EF4-FFF2-40B4-BE49-F238E27FC236}">
                <a16:creationId xmlns:a16="http://schemas.microsoft.com/office/drawing/2014/main" id="{A32BAAF7-A5F1-490D-8F60-A94195FB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7" name="whole">
            <a:extLst xmlns:a="http://schemas.openxmlformats.org/drawingml/2006/main">
              <a:ext uri="{FF2B5EF4-FFF2-40B4-BE49-F238E27FC236}">
                <a16:creationId xmlns:a16="http://schemas.microsoft.com/office/drawing/2014/main" id="{A0044207-FE8C-432E-9B4D-2EAE13C1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29025"/>
            <a:ext cx="1276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whole</a:t>
            </a:r>
          </a:p>
        </p:txBody>
      </p:sp>
      <p:sp>
        <p:nvSpPr>
          <p:cNvPr id="8" name="left over">
            <a:extLst xmlns:a="http://schemas.openxmlformats.org/drawingml/2006/main">
              <a:ext uri="{FF2B5EF4-FFF2-40B4-BE49-F238E27FC236}">
                <a16:creationId xmlns:a16="http://schemas.microsoft.com/office/drawing/2014/main" id="{B297032A-91A2-4AA2-9144-2C5619E30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1819275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left over</a:t>
            </a:r>
          </a:p>
        </p:txBody>
      </p:sp>
      <p:sp>
        <p:nvSpPr>
          <p:cNvPr id="9" name="same bottom">
            <a:extLst xmlns:a="http://schemas.openxmlformats.org/drawingml/2006/main">
              <a:ext uri="{FF2B5EF4-FFF2-40B4-BE49-F238E27FC236}">
                <a16:creationId xmlns:a16="http://schemas.microsoft.com/office/drawing/2014/main" id="{123C9390-A59F-4634-94FC-2FE8505C6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971800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same bottom</a:t>
            </a:r>
          </a:p>
        </p:txBody>
      </p:sp>
      <p:sp>
        <p:nvSpPr>
          <p:cNvPr id="10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90999B72-99FC-4C56-979B-5DA46770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2AEB6869-E604-44B1-8311-F221EC80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6982313F-747D-4FC0-97E1-CEFABCE8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3F5FBD49-D8E4-4E9F-8202-B1E77838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3E7A5900-0833-462B-B289-621A263E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9262BC07-B81C-4C52-85E3-EA7C54AA2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B4B804D0-41F7-4ECA-B25C-AD461468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34A27D22-0CD1-4862-AF0B-B71E26CF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A04D7DFA-A216-4A1A-92E2-73358F7DF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2 wholes and 1 third">
            <a:extLst xmlns:a="http://schemas.openxmlformats.org/drawingml/2006/main">
              <a:ext uri="{FF2B5EF4-FFF2-40B4-BE49-F238E27FC236}">
                <a16:creationId xmlns:a16="http://schemas.microsoft.com/office/drawing/2014/main" id="{E2BDE34C-6C8E-4CF3-BFF5-5E0AA9553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wholes and 1 third</a:t>
            </a:r>
          </a:p>
        </p:txBody>
      </p:sp>
    </p:spTree>
    <p:extLst>
      <p:ext uri="{BB962C8B-B14F-4D97-AF65-F5344CB8AC3E}">
        <p14:creationId xmlns:p14="http://schemas.microsoft.com/office/powerpoint/2010/main" val="173556644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5c6862d8444611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ame amount">
            <a:extLst xmlns:a="http://schemas.openxmlformats.org/drawingml/2006/main">
              <a:ext uri="{FF2B5EF4-FFF2-40B4-BE49-F238E27FC236}">
                <a16:creationId xmlns:a16="http://schemas.microsoft.com/office/drawing/2014/main" id="{CB3E5BDE-9CA0-4D68-8C4D-8735EC32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Same amount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35066357-D759-4C16-9C2E-BC5717D4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526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C086F2DB-E421-4EB1-B22E-E5550B9C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955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64F02CA2-B0C5-4FC0-A08B-8E6097CF6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=">
            <a:extLst xmlns:a="http://schemas.openxmlformats.org/drawingml/2006/main">
              <a:ext uri="{FF2B5EF4-FFF2-40B4-BE49-F238E27FC236}">
                <a16:creationId xmlns:a16="http://schemas.microsoft.com/office/drawing/2014/main" id="{B85981B8-BB25-4DAC-B8FD-2A3C9826D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228850"/>
            <a:ext cx="76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10B1E915-6FA3-4626-BBA8-C81FDD95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1">
            <a:extLst xmlns:a="http://schemas.openxmlformats.org/drawingml/2006/main">
              <a:ext uri="{FF2B5EF4-FFF2-40B4-BE49-F238E27FC236}">
                <a16:creationId xmlns:a16="http://schemas.microsoft.com/office/drawing/2014/main" id="{3D1934CD-78A9-4DEF-A25E-B33CDC5B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1FC30B57-B533-4E76-8247-9DA58223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5077B14B-F674-45A0-AF2C-947C384E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652475C4-A91E-4CF2-BB41-20409B54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E58E940E-DA86-47AF-AB95-92578F855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F7E19322-8AF2-4995-8EB9-154B33AA2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1 whole">
            <a:extLst xmlns:a="http://schemas.openxmlformats.org/drawingml/2006/main">
              <a:ext uri="{FF2B5EF4-FFF2-40B4-BE49-F238E27FC236}">
                <a16:creationId xmlns:a16="http://schemas.microsoft.com/office/drawing/2014/main" id="{24D7D88E-4844-4102-ADCF-F2062DE4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68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5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D29D8AA1-F5B6-4357-8F44-592E39D0D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8C4BDBF7-E963-493A-9706-CA7382DB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026C516B-46E2-48CA-906D-C121815F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1 whole">
            <a:extLst xmlns:a="http://schemas.openxmlformats.org/drawingml/2006/main">
              <a:ext uri="{FF2B5EF4-FFF2-40B4-BE49-F238E27FC236}">
                <a16:creationId xmlns:a16="http://schemas.microsoft.com/office/drawing/2014/main" id="{65B9798F-8E50-4613-B650-9663CCE2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0768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9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3FF817AF-940E-413E-9A4F-0D5D5B65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5C8F8E9E-6065-4336-A080-D81FC66E9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1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5FBD8BC2-71D2-48AC-98D6-25757FE1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2957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1 of 3 parts">
            <a:extLst xmlns:a="http://schemas.openxmlformats.org/drawingml/2006/main">
              <a:ext uri="{FF2B5EF4-FFF2-40B4-BE49-F238E27FC236}">
                <a16:creationId xmlns:a16="http://schemas.microsoft.com/office/drawing/2014/main" id="{56DF1286-1F15-47E1-893C-CB465800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0768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1 of 3 parts</a:t>
            </a:r>
          </a:p>
        </p:txBody>
      </p:sp>
    </p:spTree>
    <p:extLst>
      <p:ext uri="{BB962C8B-B14F-4D97-AF65-F5344CB8AC3E}">
        <p14:creationId xmlns:p14="http://schemas.microsoft.com/office/powerpoint/2010/main" val="90738906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64af1b083463d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Improper to mixed">
            <a:extLst xmlns:a="http://schemas.openxmlformats.org/drawingml/2006/main">
              <a:ext uri="{FF2B5EF4-FFF2-40B4-BE49-F238E27FC236}">
                <a16:creationId xmlns:a16="http://schemas.microsoft.com/office/drawing/2014/main" id="{44026E89-8777-471A-8475-441BC794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Improper to mixed</a:t>
            </a:r>
          </a:p>
        </p:txBody>
      </p:sp>
      <p:sp>
        <p:nvSpPr>
          <p:cNvPr id="3" name="7 ÷ 3 = 2">
            <a:extLst xmlns:a="http://schemas.openxmlformats.org/drawingml/2006/main">
              <a:ext uri="{FF2B5EF4-FFF2-40B4-BE49-F238E27FC236}">
                <a16:creationId xmlns:a16="http://schemas.microsoft.com/office/drawing/2014/main" id="{F17C3739-11D1-49A9-8501-CB2AB0C60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33575"/>
            <a:ext cx="666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1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7 ÷ 3 = 2</a:t>
            </a:r>
          </a:p>
        </p:txBody>
      </p:sp>
      <p:sp>
        <p:nvSpPr>
          <p:cNvPr id="4" name="remainder 1">
            <a:extLst xmlns:a="http://schemas.openxmlformats.org/drawingml/2006/main">
              <a:ext uri="{FF2B5EF4-FFF2-40B4-BE49-F238E27FC236}">
                <a16:creationId xmlns:a16="http://schemas.microsoft.com/office/drawing/2014/main" id="{14BD2D42-01A3-4A7A-8FD2-3111CAB3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remainder 1</a:t>
            </a:r>
          </a:p>
        </p:txBody>
      </p:sp>
      <p:sp>
        <p:nvSpPr>
          <p:cNvPr id="5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67465351-10AD-4709-BFDD-E4467C80D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B276ED5F-DB3E-4D43-AEC9-80ABCBBA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7B33CB58-A541-4C2E-8A0A-679B9703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8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4625B45C-2794-4466-803B-4294A35B5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616892CD-4EAA-438B-B7B4-2D395A641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CA0096F4-6052-4A0E-BD8A-B85B8297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31A70684-781D-45B7-92A4-3468452C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3AC98B3F-BF2D-484D-99CA-9DA5B198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26048265-B0A7-4F25-9779-58B99933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2 whole groups. 1 third left.">
            <a:extLst xmlns:a="http://schemas.openxmlformats.org/drawingml/2006/main">
              <a:ext uri="{FF2B5EF4-FFF2-40B4-BE49-F238E27FC236}">
                <a16:creationId xmlns:a16="http://schemas.microsoft.com/office/drawing/2014/main" id="{515354B8-7EB3-488A-BAB0-369972E93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whole groups. 1 third left.</a:t>
            </a:r>
          </a:p>
        </p:txBody>
      </p:sp>
    </p:spTree>
    <p:extLst>
      <p:ext uri="{BB962C8B-B14F-4D97-AF65-F5344CB8AC3E}">
        <p14:creationId xmlns:p14="http://schemas.microsoft.com/office/powerpoint/2010/main" val="139391053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de250560dc4143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Whole, remainder, bottom">
            <a:extLst xmlns:a="http://schemas.openxmlformats.org/drawingml/2006/main">
              <a:ext uri="{FF2B5EF4-FFF2-40B4-BE49-F238E27FC236}">
                <a16:creationId xmlns:a16="http://schemas.microsoft.com/office/drawing/2014/main" id="{EBFD4E38-BF7D-4714-B919-A0118185C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Whole, remainder, bottom</a:t>
            </a:r>
          </a:p>
        </p:txBody>
      </p:sp>
      <p:sp>
        <p:nvSpPr>
          <p:cNvPr id="3" name="2">
            <a:extLst xmlns:a="http://schemas.openxmlformats.org/drawingml/2006/main">
              <a:ext uri="{FF2B5EF4-FFF2-40B4-BE49-F238E27FC236}">
                <a16:creationId xmlns:a16="http://schemas.microsoft.com/office/drawing/2014/main" id="{C124128D-9F0C-4227-B9EA-557B39D0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6BDED46A-EE25-4994-A7B3-1767BCD4C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6014F6BE-CC73-4165-8771-1C3B6D4A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6" name="3">
            <a:extLst xmlns:a="http://schemas.openxmlformats.org/drawingml/2006/main">
              <a:ext uri="{FF2B5EF4-FFF2-40B4-BE49-F238E27FC236}">
                <a16:creationId xmlns:a16="http://schemas.microsoft.com/office/drawing/2014/main" id="{E893BB52-3CB0-4393-B1E5-00679822C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7" name="whole">
            <a:extLst xmlns:a="http://schemas.openxmlformats.org/drawingml/2006/main">
              <a:ext uri="{FF2B5EF4-FFF2-40B4-BE49-F238E27FC236}">
                <a16:creationId xmlns:a16="http://schemas.microsoft.com/office/drawing/2014/main" id="{EC269737-768D-434B-9492-3CCCE5EA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29025"/>
            <a:ext cx="1276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whole</a:t>
            </a:r>
          </a:p>
        </p:txBody>
      </p:sp>
      <p:sp>
        <p:nvSpPr>
          <p:cNvPr id="8" name="left over">
            <a:extLst xmlns:a="http://schemas.openxmlformats.org/drawingml/2006/main">
              <a:ext uri="{FF2B5EF4-FFF2-40B4-BE49-F238E27FC236}">
                <a16:creationId xmlns:a16="http://schemas.microsoft.com/office/drawing/2014/main" id="{6D4F357B-CC36-42D7-B4C5-EFDF4292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1819275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left over</a:t>
            </a:r>
          </a:p>
        </p:txBody>
      </p:sp>
      <p:sp>
        <p:nvSpPr>
          <p:cNvPr id="9" name="same bottom">
            <a:extLst xmlns:a="http://schemas.openxmlformats.org/drawingml/2006/main">
              <a:ext uri="{FF2B5EF4-FFF2-40B4-BE49-F238E27FC236}">
                <a16:creationId xmlns:a16="http://schemas.microsoft.com/office/drawing/2014/main" id="{2960ED49-96AD-4BA8-872D-B3241EB2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971800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same bottom</a:t>
            </a:r>
          </a:p>
        </p:txBody>
      </p:sp>
      <p:sp>
        <p:nvSpPr>
          <p:cNvPr id="10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35CCC9B5-10FB-48C9-8128-FE9572F16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78E45692-6D7A-4079-9DC3-C6AFAAAC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0A46D198-FE11-4917-801A-96A84575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0122931B-D093-4225-A677-2CE59A57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4E5974E2-3E73-43CB-91C0-31E52C71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F90B63AF-F9DB-4F17-98F9-29F3EF8D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FF886A8B-AE42-4149-95B0-00A09426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3E9C80BA-A7A3-4C22-A328-1547BC10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963283EA-7B78-4302-B7E1-83A1C5FEE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2 wholes and 1 third">
            <a:extLst xmlns:a="http://schemas.openxmlformats.org/drawingml/2006/main">
              <a:ext uri="{FF2B5EF4-FFF2-40B4-BE49-F238E27FC236}">
                <a16:creationId xmlns:a16="http://schemas.microsoft.com/office/drawing/2014/main" id="{ECF473E8-A6B8-4DF5-9821-4368B9F1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wholes and 1 third</a:t>
            </a:r>
          </a:p>
        </p:txBody>
      </p:sp>
    </p:spTree>
    <p:extLst>
      <p:ext uri="{BB962C8B-B14F-4D97-AF65-F5344CB8AC3E}">
        <p14:creationId xmlns:p14="http://schemas.microsoft.com/office/powerpoint/2010/main" val="40848716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9e02697d724858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Mixed to improper">
            <a:extLst xmlns:a="http://schemas.openxmlformats.org/drawingml/2006/main">
              <a:ext uri="{FF2B5EF4-FFF2-40B4-BE49-F238E27FC236}">
                <a16:creationId xmlns:a16="http://schemas.microsoft.com/office/drawing/2014/main" id="{AC9C1037-32D5-489E-8674-B38E530C8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Mixed to improper</a:t>
            </a:r>
          </a:p>
        </p:txBody>
      </p:sp>
      <p:sp>
        <p:nvSpPr>
          <p:cNvPr id="3" name="2 × 3 + 1 = 7">
            <a:extLst xmlns:a="http://schemas.openxmlformats.org/drawingml/2006/main">
              <a:ext uri="{FF2B5EF4-FFF2-40B4-BE49-F238E27FC236}">
                <a16:creationId xmlns:a16="http://schemas.microsoft.com/office/drawing/2014/main" id="{8333EA2B-16E1-4A72-B4E9-B5B444D42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6953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5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× 3 + 1 = 7</a:t>
            </a:r>
          </a:p>
        </p:txBody>
      </p:sp>
      <p:sp>
        <p:nvSpPr>
          <p:cNvPr id="4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341CC4EF-6FB6-4879-8F07-E0C32FEA4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5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B3F70480-781B-424B-8EB4-5618F135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98570C6B-009E-474B-8051-9C1AB7376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A012B75F-BBA8-465B-BC12-D49B80CE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8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B268F7F8-DC70-4DDD-9F9A-A446FBEE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A746724B-FC39-4AAA-ABCD-A0AA6655A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E2628E62-A278-4B95-BBC8-7A5AFD607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2B733703-FB74-4D44-B2B7-170FE35CD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DDC616F0-0862-4110-ADAD-CA949DA7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Whole × bottom + top">
            <a:extLst xmlns:a="http://schemas.openxmlformats.org/drawingml/2006/main">
              <a:ext uri="{FF2B5EF4-FFF2-40B4-BE49-F238E27FC236}">
                <a16:creationId xmlns:a16="http://schemas.microsoft.com/office/drawing/2014/main" id="{BE6B4C20-4CD3-4266-9133-10D523885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Whole × bottom + top</a:t>
            </a:r>
          </a:p>
        </p:txBody>
      </p:sp>
    </p:spTree>
    <p:extLst>
      <p:ext uri="{BB962C8B-B14F-4D97-AF65-F5344CB8AC3E}">
        <p14:creationId xmlns:p14="http://schemas.microsoft.com/office/powerpoint/2010/main" val="973025252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e957a3c2a94d89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otal on top">
            <a:extLst xmlns:a="http://schemas.openxmlformats.org/drawingml/2006/main">
              <a:ext uri="{FF2B5EF4-FFF2-40B4-BE49-F238E27FC236}">
                <a16:creationId xmlns:a16="http://schemas.microsoft.com/office/drawing/2014/main" id="{650CB726-F341-409F-B92A-19E671FFA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Total on top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0DE02344-6313-4AD4-8838-AE03ACD72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288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37F31552-5AF6-4397-B346-4BCF95415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717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2CA6299D-A21B-41E6-8690-35B755519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575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7 pieces in all">
            <a:extLst xmlns:a="http://schemas.openxmlformats.org/drawingml/2006/main">
              <a:ext uri="{FF2B5EF4-FFF2-40B4-BE49-F238E27FC236}">
                <a16:creationId xmlns:a16="http://schemas.microsoft.com/office/drawing/2014/main" id="{4C8DBB91-48D3-4514-8755-6CD826E9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924050"/>
            <a:ext cx="4572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 pieces in all</a:t>
            </a:r>
          </a:p>
        </p:txBody>
      </p:sp>
      <p:sp>
        <p:nvSpPr>
          <p:cNvPr id="7" name="3 equal parts per whole">
            <a:extLst xmlns:a="http://schemas.openxmlformats.org/drawingml/2006/main">
              <a:ext uri="{FF2B5EF4-FFF2-40B4-BE49-F238E27FC236}">
                <a16:creationId xmlns:a16="http://schemas.microsoft.com/office/drawing/2014/main" id="{BE7D8EF2-97BA-43E7-9B1D-E3B82F9D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019425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 equal parts per whole</a:t>
            </a:r>
          </a:p>
        </p:txBody>
      </p:sp>
      <p:sp>
        <p:nvSpPr>
          <p:cNvPr id="8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3DC1A53B-9974-49A4-B98F-09F3BD67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5CD1D49D-AF9C-4ADA-BC4B-65240AFB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27477D1F-AB73-467C-8B7C-50044A0AE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84F8EBDF-269B-4A88-8030-F7E25D63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0CAA70DF-935A-43A5-B903-2A7AD416B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4CBD9C0E-8A6A-4A3A-A8FD-79917188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A8BD4515-10A0-42CA-8787-8CF2B874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B5D1E262-AAB9-4C67-9BAD-25EC4F37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ADE1E9C7-5C22-444F-BBE6-06B0F549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</p:spTree>
    <p:extLst>
      <p:ext uri="{BB962C8B-B14F-4D97-AF65-F5344CB8AC3E}">
        <p14:creationId xmlns:p14="http://schemas.microsoft.com/office/powerpoint/2010/main" val="114070291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c90674a09a44c7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wo and one third">
            <a:extLst xmlns:a="http://schemas.openxmlformats.org/drawingml/2006/main">
              <a:ext uri="{FF2B5EF4-FFF2-40B4-BE49-F238E27FC236}">
                <a16:creationId xmlns:a16="http://schemas.microsoft.com/office/drawing/2014/main" id="{B3333C08-E276-4553-98CC-9AD55A70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Two and one third</a:t>
            </a:r>
          </a:p>
        </p:txBody>
      </p:sp>
      <p:sp>
        <p:nvSpPr>
          <p:cNvPr id="3" name="2">
            <a:extLst xmlns:a="http://schemas.openxmlformats.org/drawingml/2006/main">
              <a:ext uri="{FF2B5EF4-FFF2-40B4-BE49-F238E27FC236}">
                <a16:creationId xmlns:a16="http://schemas.microsoft.com/office/drawing/2014/main" id="{20E2559B-30B9-4065-801F-B19CB045C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228850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EBE21901-8C15-4489-9922-1ADCCFD1E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1781175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53E1C6A8-3E19-44EA-A014-A25240B2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762250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6" name="3">
            <a:extLst xmlns:a="http://schemas.openxmlformats.org/drawingml/2006/main">
              <a:ext uri="{FF2B5EF4-FFF2-40B4-BE49-F238E27FC236}">
                <a16:creationId xmlns:a16="http://schemas.microsoft.com/office/drawing/2014/main" id="{7AA95E19-30B8-4F74-A6D4-E8A9E433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847975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7" name="2 wholes">
            <a:extLst xmlns:a="http://schemas.openxmlformats.org/drawingml/2006/main">
              <a:ext uri="{FF2B5EF4-FFF2-40B4-BE49-F238E27FC236}">
                <a16:creationId xmlns:a16="http://schemas.microsoft.com/office/drawing/2014/main" id="{C0793F4D-069D-4076-B2B0-F30E43321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1971675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 wholes</a:t>
            </a:r>
          </a:p>
        </p:txBody>
      </p:sp>
      <p:sp>
        <p:nvSpPr>
          <p:cNvPr id="8" name="and 1 third">
            <a:extLst xmlns:a="http://schemas.openxmlformats.org/drawingml/2006/main">
              <a:ext uri="{FF2B5EF4-FFF2-40B4-BE49-F238E27FC236}">
                <a16:creationId xmlns:a16="http://schemas.microsoft.com/office/drawing/2014/main" id="{D47DFABF-774E-4C06-93EF-CAE50646A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867025"/>
            <a:ext cx="3524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and 1 third</a:t>
            </a:r>
          </a:p>
        </p:txBody>
      </p:sp>
      <p:sp>
        <p:nvSpPr>
          <p:cNvPr id="9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5A3E9BAB-0EE3-402F-A034-124DAA433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226E889E-1EA1-4AD7-9BAB-567E0EAF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95A6E2D3-E596-47D1-850E-13208C8F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1 whole">
            <a:extLst xmlns:a="http://schemas.openxmlformats.org/drawingml/2006/main">
              <a:ext uri="{FF2B5EF4-FFF2-40B4-BE49-F238E27FC236}">
                <a16:creationId xmlns:a16="http://schemas.microsoft.com/office/drawing/2014/main" id="{03A7C525-8844-4BDF-A288-A345C33FA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3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2FD9E6FD-9078-4551-B0DE-7BF4FF334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74042F01-374D-4C07-84E1-24838625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8562313B-89B9-4D4B-9E68-6359376A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1 whole">
            <a:extLst xmlns:a="http://schemas.openxmlformats.org/drawingml/2006/main">
              <a:ext uri="{FF2B5EF4-FFF2-40B4-BE49-F238E27FC236}">
                <a16:creationId xmlns:a16="http://schemas.microsoft.com/office/drawing/2014/main" id="{21EFB85F-823E-43B3-84EF-EAEDC11A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7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CBD50069-41A7-450A-99BD-9094584C3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51F88CC0-2A30-46B3-ABC6-08BCA622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8539F4AE-B32B-4125-A5C8-EA773C0C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1 of 3 parts">
            <a:extLst xmlns:a="http://schemas.openxmlformats.org/drawingml/2006/main">
              <a:ext uri="{FF2B5EF4-FFF2-40B4-BE49-F238E27FC236}">
                <a16:creationId xmlns:a16="http://schemas.microsoft.com/office/drawing/2014/main" id="{7CF0AB03-5813-4F02-B95A-604CF7388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1 of 3 parts</a:t>
            </a:r>
          </a:p>
        </p:txBody>
      </p:sp>
    </p:spTree>
    <p:extLst>
      <p:ext uri="{BB962C8B-B14F-4D97-AF65-F5344CB8AC3E}">
        <p14:creationId xmlns:p14="http://schemas.microsoft.com/office/powerpoint/2010/main" val="160866285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3ef48063b844c8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wo wholes make six thirds">
            <a:extLst xmlns:a="http://schemas.openxmlformats.org/drawingml/2006/main">
              <a:ext uri="{FF2B5EF4-FFF2-40B4-BE49-F238E27FC236}">
                <a16:creationId xmlns:a16="http://schemas.microsoft.com/office/drawing/2014/main" id="{D0DB9C3F-E4F3-4C8E-8EE5-EA8A3856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Two wholes make six thirds</a:t>
            </a:r>
          </a:p>
        </p:txBody>
      </p:sp>
      <p:sp>
        <p:nvSpPr>
          <p:cNvPr id="3" name="2 × 3 = 6">
            <a:extLst xmlns:a="http://schemas.openxmlformats.org/drawingml/2006/main">
              <a:ext uri="{FF2B5EF4-FFF2-40B4-BE49-F238E27FC236}">
                <a16:creationId xmlns:a16="http://schemas.microsoft.com/office/drawing/2014/main" id="{13B498D2-44AE-4D32-99DC-F51F2D016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6667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1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 × 3 = 6</a:t>
            </a:r>
          </a:p>
        </p:txBody>
      </p:sp>
      <p:sp>
        <p:nvSpPr>
          <p:cNvPr id="4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FC115BB5-1202-4DCC-A014-BD240E8D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5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C62F498E-B07A-4526-810D-E4719FBF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095750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B914C66D-9186-47D7-B24D-9C9C308A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4095750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1 whole">
            <a:extLst xmlns:a="http://schemas.openxmlformats.org/drawingml/2006/main">
              <a:ext uri="{FF2B5EF4-FFF2-40B4-BE49-F238E27FC236}">
                <a16:creationId xmlns:a16="http://schemas.microsoft.com/office/drawing/2014/main" id="{C479AF39-8407-4226-868F-06AF40D12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2057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8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BB47737D-D13C-4C5F-BB80-D27455DD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095750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D7A0E1C5-1D11-4447-B2E7-DC50A641C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095750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5E2AB452-D9AA-4217-9145-7E6E07859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095750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1 whole">
            <a:extLst xmlns:a="http://schemas.openxmlformats.org/drawingml/2006/main">
              <a:ext uri="{FF2B5EF4-FFF2-40B4-BE49-F238E27FC236}">
                <a16:creationId xmlns:a16="http://schemas.microsoft.com/office/drawing/2014/main" id="{B0AAE760-9557-4510-8497-DC4D95CC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876800"/>
            <a:ext cx="2057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2" name="3 thirds in each whole">
            <a:extLst xmlns:a="http://schemas.openxmlformats.org/drawingml/2006/main">
              <a:ext uri="{FF2B5EF4-FFF2-40B4-BE49-F238E27FC236}">
                <a16:creationId xmlns:a16="http://schemas.microsoft.com/office/drawing/2014/main" id="{61A9B081-2396-4538-B1B3-7CA1B4C84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3 thirds in each whole</a:t>
            </a:r>
          </a:p>
        </p:txBody>
      </p:sp>
    </p:spTree>
    <p:extLst>
      <p:ext uri="{BB962C8B-B14F-4D97-AF65-F5344CB8AC3E}">
        <p14:creationId xmlns:p14="http://schemas.microsoft.com/office/powerpoint/2010/main" val="1962343376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84a85760b94f8a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One more third">
            <a:extLst xmlns:a="http://schemas.openxmlformats.org/drawingml/2006/main">
              <a:ext uri="{FF2B5EF4-FFF2-40B4-BE49-F238E27FC236}">
                <a16:creationId xmlns:a16="http://schemas.microsoft.com/office/drawing/2014/main" id="{3646B9C2-ECDD-4CA9-A4B0-F8F13807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One more third</a:t>
            </a:r>
          </a:p>
        </p:txBody>
      </p:sp>
      <p:sp>
        <p:nvSpPr>
          <p:cNvPr id="3" name="6 + 1 = 7">
            <a:extLst xmlns:a="http://schemas.openxmlformats.org/drawingml/2006/main">
              <a:ext uri="{FF2B5EF4-FFF2-40B4-BE49-F238E27FC236}">
                <a16:creationId xmlns:a16="http://schemas.microsoft.com/office/drawing/2014/main" id="{35E30513-D63C-4472-862C-CC1E6AC68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6667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15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6 + 1 = 7</a:t>
            </a:r>
          </a:p>
        </p:txBody>
      </p:sp>
      <p:sp>
        <p:nvSpPr>
          <p:cNvPr id="4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DD374E90-B243-4FB7-9994-CB6D639A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5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74EC6464-1EE0-4F30-A2DF-7C266BB1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6E1D5969-8BD4-402F-9F48-06CBEA281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1 whole">
            <a:extLst xmlns:a="http://schemas.openxmlformats.org/drawingml/2006/main">
              <a:ext uri="{FF2B5EF4-FFF2-40B4-BE49-F238E27FC236}">
                <a16:creationId xmlns:a16="http://schemas.microsoft.com/office/drawing/2014/main" id="{B8C06DA0-5274-4AD9-87AB-27313754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8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E014F3A9-3AE9-4152-ACAA-7EB55F03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09FC9376-B8D7-41E0-B2EA-100B1E18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934286A4-9836-45C1-8684-D840B7028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1 whole">
            <a:extLst xmlns:a="http://schemas.openxmlformats.org/drawingml/2006/main">
              <a:ext uri="{FF2B5EF4-FFF2-40B4-BE49-F238E27FC236}">
                <a16:creationId xmlns:a16="http://schemas.microsoft.com/office/drawing/2014/main" id="{8B8307FC-7FDB-4092-849B-6C62F92B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91490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2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D27610E9-304C-4431-996A-CAA441E7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7F90C0D2-C499-491E-89B3-0DB20966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45ABA204-6D59-4F18-B7FA-A2E1A7E1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1338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1 of 3 parts">
            <a:extLst xmlns:a="http://schemas.openxmlformats.org/drawingml/2006/main">
              <a:ext uri="{FF2B5EF4-FFF2-40B4-BE49-F238E27FC236}">
                <a16:creationId xmlns:a16="http://schemas.microsoft.com/office/drawing/2014/main" id="{572B2F59-8F1B-4667-8224-C2D49499E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91490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1 of 3 parts</a:t>
            </a:r>
          </a:p>
        </p:txBody>
      </p:sp>
      <p:sp>
        <p:nvSpPr>
          <p:cNvPr id="16" name="7 thirds in all">
            <a:extLst xmlns:a="http://schemas.openxmlformats.org/drawingml/2006/main">
              <a:ext uri="{FF2B5EF4-FFF2-40B4-BE49-F238E27FC236}">
                <a16:creationId xmlns:a16="http://schemas.microsoft.com/office/drawing/2014/main" id="{B0896D3C-B9EC-4BC4-9508-469D26BE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7 thirds in all</a:t>
            </a:r>
          </a:p>
        </p:txBody>
      </p:sp>
    </p:spTree>
    <p:extLst>
      <p:ext uri="{BB962C8B-B14F-4D97-AF65-F5344CB8AC3E}">
        <p14:creationId xmlns:p14="http://schemas.microsoft.com/office/powerpoint/2010/main" val="652560923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84222636ae47d6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Multiply, then add">
            <a:extLst xmlns:a="http://schemas.openxmlformats.org/drawingml/2006/main">
              <a:ext uri="{FF2B5EF4-FFF2-40B4-BE49-F238E27FC236}">
                <a16:creationId xmlns:a16="http://schemas.microsoft.com/office/drawing/2014/main" id="{2AC447BC-D721-43FC-80B6-2D9946B95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Multiply, then add</a:t>
            </a:r>
          </a:p>
        </p:txBody>
      </p:sp>
      <p:sp>
        <p:nvSpPr>
          <p:cNvPr id="3" name="2 × 3 + 1">
            <a:extLst xmlns:a="http://schemas.openxmlformats.org/drawingml/2006/main">
              <a:ext uri="{FF2B5EF4-FFF2-40B4-BE49-F238E27FC236}">
                <a16:creationId xmlns:a16="http://schemas.microsoft.com/office/drawing/2014/main" id="{FA79BDD6-044C-4B66-BCD7-DFC35FE4E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771650"/>
            <a:ext cx="6134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2 × 3 + 1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FC224F96-50CB-4908-A79E-791C8392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562225"/>
            <a:ext cx="6134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4DA5D992-9B77-4B9A-8529-BE5743138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647950"/>
            <a:ext cx="6134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1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The bottom stays 3.">
            <a:extLst xmlns:a="http://schemas.openxmlformats.org/drawingml/2006/main">
              <a:ext uri="{FF2B5EF4-FFF2-40B4-BE49-F238E27FC236}">
                <a16:creationId xmlns:a16="http://schemas.microsoft.com/office/drawing/2014/main" id="{E4D50589-F181-4FC3-B689-AD8D06706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The bottom stays 3.</a:t>
            </a:r>
          </a:p>
        </p:txBody>
      </p:sp>
    </p:spTree>
    <p:extLst>
      <p:ext uri="{BB962C8B-B14F-4D97-AF65-F5344CB8AC3E}">
        <p14:creationId xmlns:p14="http://schemas.microsoft.com/office/powerpoint/2010/main" val="56403894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501827f4a1499e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ame amount again">
            <a:extLst xmlns:a="http://schemas.openxmlformats.org/drawingml/2006/main">
              <a:ext uri="{FF2B5EF4-FFF2-40B4-BE49-F238E27FC236}">
                <a16:creationId xmlns:a16="http://schemas.microsoft.com/office/drawing/2014/main" id="{0489F6DD-3AE4-4DEC-8DD6-A3CC46450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Same amount again</a:t>
            </a:r>
          </a:p>
        </p:txBody>
      </p:sp>
      <p:sp>
        <p:nvSpPr>
          <p:cNvPr id="3" name="2">
            <a:extLst xmlns:a="http://schemas.openxmlformats.org/drawingml/2006/main">
              <a:ext uri="{FF2B5EF4-FFF2-40B4-BE49-F238E27FC236}">
                <a16:creationId xmlns:a16="http://schemas.microsoft.com/office/drawing/2014/main" id="{C5ABA419-896E-42C1-8DF2-45A6FC9F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02ADD305-62C6-4E13-B9A1-1EE4CAB54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C44A5FAA-B4DC-4514-8E35-119415D6F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6" name="3">
            <a:extLst xmlns:a="http://schemas.openxmlformats.org/drawingml/2006/main">
              <a:ext uri="{FF2B5EF4-FFF2-40B4-BE49-F238E27FC236}">
                <a16:creationId xmlns:a16="http://schemas.microsoft.com/office/drawing/2014/main" id="{44BF9196-F552-4897-8CB5-5BA3569C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7" name="=">
            <a:extLst xmlns:a="http://schemas.openxmlformats.org/drawingml/2006/main">
              <a:ext uri="{FF2B5EF4-FFF2-40B4-BE49-F238E27FC236}">
                <a16:creationId xmlns:a16="http://schemas.microsoft.com/office/drawing/2014/main" id="{A69A0898-7897-49F6-9670-FEFACE1B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2228850"/>
            <a:ext cx="76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8" name="7">
            <a:extLst xmlns:a="http://schemas.openxmlformats.org/drawingml/2006/main">
              <a:ext uri="{FF2B5EF4-FFF2-40B4-BE49-F238E27FC236}">
                <a16:creationId xmlns:a16="http://schemas.microsoft.com/office/drawing/2014/main" id="{A6C646C5-EA86-49F3-8439-FCF31F69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17526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B543A8F6-A81B-4D4F-9309-4514D52F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26955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92A9CF29-B735-4E8B-A063-C8B5EBCE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27813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6A29167C-69B8-478F-A959-03B90BEF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1795A2A3-4553-4C58-AF5E-B42328BB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ED14AFCF-14CF-4BB5-B036-71D8F9880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1 whole">
            <a:extLst xmlns:a="http://schemas.openxmlformats.org/drawingml/2006/main">
              <a:ext uri="{FF2B5EF4-FFF2-40B4-BE49-F238E27FC236}">
                <a16:creationId xmlns:a16="http://schemas.microsoft.com/office/drawing/2014/main" id="{18ADB0A3-CA63-4044-BEC4-09050B69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5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EC4BCBBB-A0E3-4B70-A9C1-039D67DFE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5C26EBC4-A243-4C37-A539-9F1E0531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D8315CD8-9919-4C9F-885F-1E97DA3EB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1 whole">
            <a:extLst xmlns:a="http://schemas.openxmlformats.org/drawingml/2006/main">
              <a:ext uri="{FF2B5EF4-FFF2-40B4-BE49-F238E27FC236}">
                <a16:creationId xmlns:a16="http://schemas.microsoft.com/office/drawing/2014/main" id="{DABD1591-7F56-4377-ABA9-1C4E1A21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9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5B23028D-F28C-4E78-8614-A7917A1D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B9241068-D4B1-4694-B062-B5D0A103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1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D64145B8-51FC-48A7-9F7D-CD46AF3D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1 of 3 parts">
            <a:extLst xmlns:a="http://schemas.openxmlformats.org/drawingml/2006/main">
              <a:ext uri="{FF2B5EF4-FFF2-40B4-BE49-F238E27FC236}">
                <a16:creationId xmlns:a16="http://schemas.microsoft.com/office/drawing/2014/main" id="{682E5D73-B678-490F-A121-3AF9EC7FE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1 of 3 parts</a:t>
            </a:r>
          </a:p>
        </p:txBody>
      </p:sp>
    </p:spTree>
    <p:extLst>
      <p:ext uri="{BB962C8B-B14F-4D97-AF65-F5344CB8AC3E}">
        <p14:creationId xmlns:p14="http://schemas.microsoft.com/office/powerpoint/2010/main" val="703051783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2467b4ac614193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Improper to mixed">
            <a:extLst xmlns:a="http://schemas.openxmlformats.org/drawingml/2006/main">
              <a:ext uri="{FF2B5EF4-FFF2-40B4-BE49-F238E27FC236}">
                <a16:creationId xmlns:a16="http://schemas.microsoft.com/office/drawing/2014/main" id="{809B3F79-2D6A-4F8B-9E4F-16BB9EEC5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Improper to mixed</a:t>
            </a:r>
          </a:p>
        </p:txBody>
      </p:sp>
      <p:sp>
        <p:nvSpPr>
          <p:cNvPr id="3" name="7 ÷ 3 = 2">
            <a:extLst xmlns:a="http://schemas.openxmlformats.org/drawingml/2006/main">
              <a:ext uri="{FF2B5EF4-FFF2-40B4-BE49-F238E27FC236}">
                <a16:creationId xmlns:a16="http://schemas.microsoft.com/office/drawing/2014/main" id="{CF601F31-083E-49B0-8D94-4A848389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33575"/>
            <a:ext cx="666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1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7 ÷ 3 = 2</a:t>
            </a:r>
          </a:p>
        </p:txBody>
      </p:sp>
      <p:sp>
        <p:nvSpPr>
          <p:cNvPr id="4" name="remainder 1">
            <a:extLst xmlns:a="http://schemas.openxmlformats.org/drawingml/2006/main">
              <a:ext uri="{FF2B5EF4-FFF2-40B4-BE49-F238E27FC236}">
                <a16:creationId xmlns:a16="http://schemas.microsoft.com/office/drawing/2014/main" id="{26C33C7C-7D82-41E5-B92E-D4F9CB69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remainder 1</a:t>
            </a:r>
          </a:p>
        </p:txBody>
      </p:sp>
      <p:sp>
        <p:nvSpPr>
          <p:cNvPr id="5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E6B7B3F8-6D98-493C-89E9-BF559EFB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3461F5B6-5684-45F2-90E6-C8E8992D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20284695-6819-4F4D-987B-26A37368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8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EE69D23A-0E7B-45CE-AE25-AFAE3A329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A76B8A4C-7971-4669-AC1B-B0A9B60C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E3C64B03-3474-4E77-8F2B-6AA7695C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EB29CD74-7A73-4711-AE1C-E52FF6EB8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3F104AEF-E6B3-40E5-AA83-9D37DC44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8B382D39-20A4-46CF-AF58-CF9B4DFA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2100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2 whole groups. 1 third left.">
            <a:extLst xmlns:a="http://schemas.openxmlformats.org/drawingml/2006/main">
              <a:ext uri="{FF2B5EF4-FFF2-40B4-BE49-F238E27FC236}">
                <a16:creationId xmlns:a16="http://schemas.microsoft.com/office/drawing/2014/main" id="{1B546296-71B3-4230-A153-4199727E7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whole groups. 1 third left.</a:t>
            </a:r>
          </a:p>
        </p:txBody>
      </p:sp>
    </p:spTree>
    <p:extLst>
      <p:ext uri="{BB962C8B-B14F-4D97-AF65-F5344CB8AC3E}">
        <p14:creationId xmlns:p14="http://schemas.microsoft.com/office/powerpoint/2010/main" val="148008182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5dd3ed2f484078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Whole, remainder, bottom">
            <a:extLst xmlns:a="http://schemas.openxmlformats.org/drawingml/2006/main">
              <a:ext uri="{FF2B5EF4-FFF2-40B4-BE49-F238E27FC236}">
                <a16:creationId xmlns:a16="http://schemas.microsoft.com/office/drawing/2014/main" id="{FF9B27CD-03A6-45A7-A848-E0FB2805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Whole, remainder, bottom</a:t>
            </a:r>
          </a:p>
        </p:txBody>
      </p:sp>
      <p:sp>
        <p:nvSpPr>
          <p:cNvPr id="3" name="2">
            <a:extLst xmlns:a="http://schemas.openxmlformats.org/drawingml/2006/main">
              <a:ext uri="{FF2B5EF4-FFF2-40B4-BE49-F238E27FC236}">
                <a16:creationId xmlns:a16="http://schemas.microsoft.com/office/drawing/2014/main" id="{D0682164-7531-44AD-8D6C-C2E7DDDD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896E03F4-EA1F-4108-83DB-0AEBAC6C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C5BDA9B9-8EE6-4D63-BB15-EDF2A993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6" name="3">
            <a:extLst xmlns:a="http://schemas.openxmlformats.org/drawingml/2006/main">
              <a:ext uri="{FF2B5EF4-FFF2-40B4-BE49-F238E27FC236}">
                <a16:creationId xmlns:a16="http://schemas.microsoft.com/office/drawing/2014/main" id="{9274C193-2821-443F-9928-F7BD1797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7" name="whole">
            <a:extLst xmlns:a="http://schemas.openxmlformats.org/drawingml/2006/main">
              <a:ext uri="{FF2B5EF4-FFF2-40B4-BE49-F238E27FC236}">
                <a16:creationId xmlns:a16="http://schemas.microsoft.com/office/drawing/2014/main" id="{66526BEC-C94D-490C-8777-F3F63BA1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29025"/>
            <a:ext cx="1276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whole</a:t>
            </a:r>
          </a:p>
        </p:txBody>
      </p:sp>
      <p:sp>
        <p:nvSpPr>
          <p:cNvPr id="8" name="left over">
            <a:extLst xmlns:a="http://schemas.openxmlformats.org/drawingml/2006/main">
              <a:ext uri="{FF2B5EF4-FFF2-40B4-BE49-F238E27FC236}">
                <a16:creationId xmlns:a16="http://schemas.microsoft.com/office/drawing/2014/main" id="{5AFD29B8-8C57-4851-BC00-233CFB9E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1819275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left over</a:t>
            </a:r>
          </a:p>
        </p:txBody>
      </p:sp>
      <p:sp>
        <p:nvSpPr>
          <p:cNvPr id="9" name="same bottom">
            <a:extLst xmlns:a="http://schemas.openxmlformats.org/drawingml/2006/main">
              <a:ext uri="{FF2B5EF4-FFF2-40B4-BE49-F238E27FC236}">
                <a16:creationId xmlns:a16="http://schemas.microsoft.com/office/drawing/2014/main" id="{E2248DB6-F71F-440E-AAA0-9EBF3CE81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971800"/>
            <a:ext cx="447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same bottom</a:t>
            </a:r>
          </a:p>
        </p:txBody>
      </p:sp>
      <p:sp>
        <p:nvSpPr>
          <p:cNvPr id="10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E8D7578F-3E42-4BD4-A0D8-3B860730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FBEC2778-9471-49F4-84F5-23C0C855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1795D289-BC60-4BF5-8538-F41FD438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F24AC59D-50AC-4345-95E8-FD1CA033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912D0C33-23A1-40BC-8DB8-FBA65766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9B7A21F8-5D37-4F7D-BE29-D2CE1209A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2E3783C1-D468-470B-BFD1-CFB08BB78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E166879A-744D-45AC-B50C-6191CDC54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FC96C96E-B020-4D67-92BA-BDBDE1C9E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40055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2 wholes and 1 third">
            <a:extLst xmlns:a="http://schemas.openxmlformats.org/drawingml/2006/main">
              <a:ext uri="{FF2B5EF4-FFF2-40B4-BE49-F238E27FC236}">
                <a16:creationId xmlns:a16="http://schemas.microsoft.com/office/drawing/2014/main" id="{B7E108D1-895D-4C38-8217-21E132F7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wholes and 1 third</a:t>
            </a:r>
          </a:p>
        </p:txBody>
      </p:sp>
    </p:spTree>
    <p:extLst>
      <p:ext uri="{BB962C8B-B14F-4D97-AF65-F5344CB8AC3E}">
        <p14:creationId xmlns:p14="http://schemas.microsoft.com/office/powerpoint/2010/main" val="1155055721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9f04013c434859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Mixed to improper">
            <a:extLst xmlns:a="http://schemas.openxmlformats.org/drawingml/2006/main">
              <a:ext uri="{FF2B5EF4-FFF2-40B4-BE49-F238E27FC236}">
                <a16:creationId xmlns:a16="http://schemas.microsoft.com/office/drawing/2014/main" id="{36D40AC3-AABE-4DF6-AE54-07639FB4B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Mixed to improper</a:t>
            </a:r>
          </a:p>
        </p:txBody>
      </p:sp>
      <p:sp>
        <p:nvSpPr>
          <p:cNvPr id="3" name="2 × 3 + 1 = 7">
            <a:extLst xmlns:a="http://schemas.openxmlformats.org/drawingml/2006/main">
              <a:ext uri="{FF2B5EF4-FFF2-40B4-BE49-F238E27FC236}">
                <a16:creationId xmlns:a16="http://schemas.microsoft.com/office/drawing/2014/main" id="{B9C238CC-AC38-4790-8FCA-EC6042DD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6953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5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55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× 3 + 1 = 7</a:t>
            </a:r>
          </a:p>
        </p:txBody>
      </p:sp>
      <p:sp>
        <p:nvSpPr>
          <p:cNvPr id="4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11EAA666-257A-4262-BDC5-71463216E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5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4A095C7B-A1AD-4D3B-B2A6-095696AD2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E413627B-5B53-4A7E-8535-9BD1A2CFB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78F5BB15-595E-40EB-B351-BDB9D163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8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AC92FFAB-F730-4A88-AB1A-E6C42A7A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54F0024C-8D89-43EF-8891-F313CC182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60088A3E-8574-434E-9F93-15263E0A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8C0314C5-6E93-412E-82FC-9BFEF29D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1533E7C4-78F3-4414-B11C-C00F2CED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1433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Whole × bottom + top">
            <a:extLst xmlns:a="http://schemas.openxmlformats.org/drawingml/2006/main">
              <a:ext uri="{FF2B5EF4-FFF2-40B4-BE49-F238E27FC236}">
                <a16:creationId xmlns:a16="http://schemas.microsoft.com/office/drawing/2014/main" id="{E81C58D0-42DE-47E6-8599-EDD2195BE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Whole × bottom + top</a:t>
            </a:r>
          </a:p>
        </p:txBody>
      </p:sp>
    </p:spTree>
    <p:extLst>
      <p:ext uri="{BB962C8B-B14F-4D97-AF65-F5344CB8AC3E}">
        <p14:creationId xmlns:p14="http://schemas.microsoft.com/office/powerpoint/2010/main" val="1880902873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c68cf63f6c4169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otal on top">
            <a:extLst xmlns:a="http://schemas.openxmlformats.org/drawingml/2006/main">
              <a:ext uri="{FF2B5EF4-FFF2-40B4-BE49-F238E27FC236}">
                <a16:creationId xmlns:a16="http://schemas.microsoft.com/office/drawing/2014/main" id="{75382656-7050-419F-9216-6B405824D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Total on top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7D138C17-9634-45D8-A476-DFF575C7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288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5B591F91-D26B-4682-A4E9-51035F32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717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39536046-7AF8-4442-B37C-893D58D6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575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7 pieces in all">
            <a:extLst xmlns:a="http://schemas.openxmlformats.org/drawingml/2006/main">
              <a:ext uri="{FF2B5EF4-FFF2-40B4-BE49-F238E27FC236}">
                <a16:creationId xmlns:a16="http://schemas.microsoft.com/office/drawing/2014/main" id="{478B8DB4-C2C1-4343-833B-B224D8F2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924050"/>
            <a:ext cx="4572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 pieces in all</a:t>
            </a:r>
          </a:p>
        </p:txBody>
      </p:sp>
      <p:sp>
        <p:nvSpPr>
          <p:cNvPr id="7" name="3 equal parts per whole">
            <a:extLst xmlns:a="http://schemas.openxmlformats.org/drawingml/2006/main">
              <a:ext uri="{FF2B5EF4-FFF2-40B4-BE49-F238E27FC236}">
                <a16:creationId xmlns:a16="http://schemas.microsoft.com/office/drawing/2014/main" id="{FA76FF0D-A1FA-4523-AE13-6D70C4F0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019425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 equal parts per whole</a:t>
            </a:r>
          </a:p>
        </p:txBody>
      </p:sp>
      <p:sp>
        <p:nvSpPr>
          <p:cNvPr id="8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8E8C9CC7-6ABD-4988-9518-5E1FDFA2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37CD884B-A039-41A7-989F-3ED5AF0EB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12295168-7B22-47E6-9586-18E27CE6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1AFBC497-2338-4FB9-A008-A7C843227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4CD4DB38-FE9E-4E4B-AC8E-41F676C7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E5193558-A6CE-40B5-B414-213ABA3E8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11C933AC-487F-47E7-B991-1D44DDA4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DE5DEAF8-2FD1-455C-9A9A-6CFC6EBB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4C199919-DE0E-4127-88DC-6734B583F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562475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</p:spTree>
    <p:extLst>
      <p:ext uri="{BB962C8B-B14F-4D97-AF65-F5344CB8AC3E}">
        <p14:creationId xmlns:p14="http://schemas.microsoft.com/office/powerpoint/2010/main" val="196693630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e412a42f34e4b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Eleven fourths">
            <a:extLst xmlns:a="http://schemas.openxmlformats.org/drawingml/2006/main">
              <a:ext uri="{FF2B5EF4-FFF2-40B4-BE49-F238E27FC236}">
                <a16:creationId xmlns:a16="http://schemas.microsoft.com/office/drawing/2014/main" id="{2450370A-8E26-47B0-821C-7AB0AF65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Eleven fourths</a:t>
            </a:r>
          </a:p>
        </p:txBody>
      </p:sp>
      <p:sp>
        <p:nvSpPr>
          <p:cNvPr id="3" name="11">
            <a:extLst xmlns:a="http://schemas.openxmlformats.org/drawingml/2006/main">
              <a:ext uri="{FF2B5EF4-FFF2-40B4-BE49-F238E27FC236}">
                <a16:creationId xmlns:a16="http://schemas.microsoft.com/office/drawing/2014/main" id="{3CE30E1C-6F17-425A-AC8E-50820DBF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19275"/>
            <a:ext cx="13049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73A9B6BF-CA49-4526-8DB8-438029B0C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62250"/>
            <a:ext cx="13049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4">
            <a:extLst xmlns:a="http://schemas.openxmlformats.org/drawingml/2006/main">
              <a:ext uri="{FF2B5EF4-FFF2-40B4-BE49-F238E27FC236}">
                <a16:creationId xmlns:a16="http://schemas.microsoft.com/office/drawing/2014/main" id="{9F4415CC-7D9B-40C7-BA11-473EA9F8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47975"/>
            <a:ext cx="130492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6" name="11 pieces">
            <a:extLst xmlns:a="http://schemas.openxmlformats.org/drawingml/2006/main">
              <a:ext uri="{FF2B5EF4-FFF2-40B4-BE49-F238E27FC236}">
                <a16:creationId xmlns:a16="http://schemas.microsoft.com/office/drawing/2014/main" id="{557F7116-82B7-4D93-AF1D-038A98A1F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933575"/>
            <a:ext cx="42576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11 pieces</a:t>
            </a:r>
          </a:p>
        </p:txBody>
      </p:sp>
      <p:sp>
        <p:nvSpPr>
          <p:cNvPr id="7" name="4 equal parts per whole">
            <a:extLst xmlns:a="http://schemas.openxmlformats.org/drawingml/2006/main">
              <a:ext uri="{FF2B5EF4-FFF2-40B4-BE49-F238E27FC236}">
                <a16:creationId xmlns:a16="http://schemas.microsoft.com/office/drawing/2014/main" id="{1F5037EB-1708-4081-BEFE-1632F528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838450"/>
            <a:ext cx="4572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4 equal parts per whole</a:t>
            </a:r>
          </a:p>
        </p:txBody>
      </p:sp>
      <p:sp>
        <p:nvSpPr>
          <p:cNvPr id="8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4D268C8C-48FE-4AD0-A064-46DD0FCE1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6B6D5FD3-06C2-4EAD-A8CA-EE02A485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363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7CA948A7-889A-4A84-8C3D-C88A4AD10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5125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3EDAF2C8-08E7-469B-B1F4-E031CCA0D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888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1 whole">
            <a:extLst xmlns:a="http://schemas.openxmlformats.org/drawingml/2006/main">
              <a:ext uri="{FF2B5EF4-FFF2-40B4-BE49-F238E27FC236}">
                <a16:creationId xmlns:a16="http://schemas.microsoft.com/office/drawing/2014/main" id="{71763F41-2881-457E-BA64-3BCEC5AE5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3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13B7337B-5368-47BB-A5B4-B7945810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1EA9CE5B-1DF5-4B0A-AE02-9FE305B44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2963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C67BFB9F-7F3A-403C-84B9-C9771E7AC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8, shaded">
            <a:extLst xmlns:a="http://schemas.openxmlformats.org/drawingml/2006/main">
              <a:ext uri="{FF2B5EF4-FFF2-40B4-BE49-F238E27FC236}">
                <a16:creationId xmlns:a16="http://schemas.microsoft.com/office/drawing/2014/main" id="{813D7430-BBC0-41CB-9948-F51858FA2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8488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1 whole">
            <a:extLst xmlns:a="http://schemas.openxmlformats.org/drawingml/2006/main">
              <a:ext uri="{FF2B5EF4-FFF2-40B4-BE49-F238E27FC236}">
                <a16:creationId xmlns:a16="http://schemas.microsoft.com/office/drawing/2014/main" id="{01A405AF-D4E0-4DEC-8AAB-936FDBCC4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8" name="equal piece 9, shaded">
            <a:extLst xmlns:a="http://schemas.openxmlformats.org/drawingml/2006/main">
              <a:ext uri="{FF2B5EF4-FFF2-40B4-BE49-F238E27FC236}">
                <a16:creationId xmlns:a16="http://schemas.microsoft.com/office/drawing/2014/main" id="{F4844489-8635-4A09-A1DA-4008855A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10, shaded">
            <a:extLst xmlns:a="http://schemas.openxmlformats.org/drawingml/2006/main">
              <a:ext uri="{FF2B5EF4-FFF2-40B4-BE49-F238E27FC236}">
                <a16:creationId xmlns:a16="http://schemas.microsoft.com/office/drawing/2014/main" id="{BD1A7B67-3B2A-46BA-9F37-9978A92EF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3563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equal piece 11, shaded">
            <a:extLst xmlns:a="http://schemas.openxmlformats.org/drawingml/2006/main">
              <a:ext uri="{FF2B5EF4-FFF2-40B4-BE49-F238E27FC236}">
                <a16:creationId xmlns:a16="http://schemas.microsoft.com/office/drawing/2014/main" id="{17CE836F-4CF4-49A0-BB10-AB327A6CC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6325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1" name="equal piece 12, unshaded">
            <a:extLst xmlns:a="http://schemas.openxmlformats.org/drawingml/2006/main">
              <a:ext uri="{FF2B5EF4-FFF2-40B4-BE49-F238E27FC236}">
                <a16:creationId xmlns:a16="http://schemas.microsoft.com/office/drawing/2014/main" id="{EEBB4065-5C94-47B3-833C-B0EA26A9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9088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3 of 4 parts">
            <a:extLst xmlns:a="http://schemas.openxmlformats.org/drawingml/2006/main">
              <a:ext uri="{FF2B5EF4-FFF2-40B4-BE49-F238E27FC236}">
                <a16:creationId xmlns:a16="http://schemas.microsoft.com/office/drawing/2014/main" id="{A153191E-3D62-4190-8FB3-68381BE5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3 of 4 parts</a:t>
            </a:r>
          </a:p>
        </p:txBody>
      </p:sp>
    </p:spTree>
    <p:extLst>
      <p:ext uri="{BB962C8B-B14F-4D97-AF65-F5344CB8AC3E}">
        <p14:creationId xmlns:p14="http://schemas.microsoft.com/office/powerpoint/2010/main" val="69067997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33b22ef44141c2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wo groups, three left">
            <a:extLst xmlns:a="http://schemas.openxmlformats.org/drawingml/2006/main">
              <a:ext uri="{FF2B5EF4-FFF2-40B4-BE49-F238E27FC236}">
                <a16:creationId xmlns:a16="http://schemas.microsoft.com/office/drawing/2014/main" id="{B204B979-FCC6-4CC5-870F-539323EFB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Two groups, three left</a:t>
            </a:r>
          </a:p>
        </p:txBody>
      </p:sp>
      <p:sp>
        <p:nvSpPr>
          <p:cNvPr id="3" name="2 × 4 = 8">
            <a:extLst xmlns:a="http://schemas.openxmlformats.org/drawingml/2006/main">
              <a:ext uri="{FF2B5EF4-FFF2-40B4-BE49-F238E27FC236}">
                <a16:creationId xmlns:a16="http://schemas.microsoft.com/office/drawing/2014/main" id="{6F31F82F-8F72-4E7B-A2B7-6606C1D64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6648450" cy="942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56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56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 × 4 = 8</a:t>
            </a:r>
          </a:p>
        </p:txBody>
      </p:sp>
      <p:sp>
        <p:nvSpPr>
          <p:cNvPr id="4" name="11 − 8 = 3 left">
            <a:extLst xmlns:a="http://schemas.openxmlformats.org/drawingml/2006/main">
              <a:ext uri="{FF2B5EF4-FFF2-40B4-BE49-F238E27FC236}">
                <a16:creationId xmlns:a16="http://schemas.microsoft.com/office/drawing/2014/main" id="{898967F9-C903-4A48-8FD2-A113504F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86075"/>
            <a:ext cx="6715125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575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11 − 8 = 3 left</a:t>
            </a:r>
          </a:p>
        </p:txBody>
      </p:sp>
      <p:sp>
        <p:nvSpPr>
          <p:cNvPr id="5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91B8F4A3-B5A8-4458-8A50-9A3B8B8D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A65DDF1D-B100-40B4-B919-FB1C5B44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363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51CF0D60-DB85-4DFF-99D1-351099524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5125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8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2B495F27-55BE-4AFD-9E79-871E4913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888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1 whole">
            <a:extLst xmlns:a="http://schemas.openxmlformats.org/drawingml/2006/main">
              <a:ext uri="{FF2B5EF4-FFF2-40B4-BE49-F238E27FC236}">
                <a16:creationId xmlns:a16="http://schemas.microsoft.com/office/drawing/2014/main" id="{B0F9C354-A8CC-45E1-A6DA-C953423E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0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B3104A10-AD35-4B14-9FA2-AA18A515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B7FF5A83-F051-4353-B1DB-4A07DF85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2963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1CCE1FDB-C0D7-4940-99C0-932D7496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8, shaded">
            <a:extLst xmlns:a="http://schemas.openxmlformats.org/drawingml/2006/main">
              <a:ext uri="{FF2B5EF4-FFF2-40B4-BE49-F238E27FC236}">
                <a16:creationId xmlns:a16="http://schemas.microsoft.com/office/drawing/2014/main" id="{178AB5E6-E286-4D45-B203-8EF27848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8488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1 whole">
            <a:extLst xmlns:a="http://schemas.openxmlformats.org/drawingml/2006/main">
              <a:ext uri="{FF2B5EF4-FFF2-40B4-BE49-F238E27FC236}">
                <a16:creationId xmlns:a16="http://schemas.microsoft.com/office/drawing/2014/main" id="{737708DB-906C-4AED-99AD-341E354D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5" name="equal piece 9, shaded">
            <a:extLst xmlns:a="http://schemas.openxmlformats.org/drawingml/2006/main">
              <a:ext uri="{FF2B5EF4-FFF2-40B4-BE49-F238E27FC236}">
                <a16:creationId xmlns:a16="http://schemas.microsoft.com/office/drawing/2014/main" id="{9030AE96-27C5-43E3-ACB3-6C5688D8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10, shaded">
            <a:extLst xmlns:a="http://schemas.openxmlformats.org/drawingml/2006/main">
              <a:ext uri="{FF2B5EF4-FFF2-40B4-BE49-F238E27FC236}">
                <a16:creationId xmlns:a16="http://schemas.microsoft.com/office/drawing/2014/main" id="{A760C247-CBA1-41AE-85E8-C57970C4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3563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11, shaded">
            <a:extLst xmlns:a="http://schemas.openxmlformats.org/drawingml/2006/main">
              <a:ext uri="{FF2B5EF4-FFF2-40B4-BE49-F238E27FC236}">
                <a16:creationId xmlns:a16="http://schemas.microsoft.com/office/drawing/2014/main" id="{238A0325-3B3A-419F-B103-917EA1C2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6325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12, unshaded">
            <a:extLst xmlns:a="http://schemas.openxmlformats.org/drawingml/2006/main">
              <a:ext uri="{FF2B5EF4-FFF2-40B4-BE49-F238E27FC236}">
                <a16:creationId xmlns:a16="http://schemas.microsoft.com/office/drawing/2014/main" id="{BA1D9A18-21C5-405A-AD55-F40CA2B8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9088" y="4333875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3 of 4 parts">
            <a:extLst xmlns:a="http://schemas.openxmlformats.org/drawingml/2006/main">
              <a:ext uri="{FF2B5EF4-FFF2-40B4-BE49-F238E27FC236}">
                <a16:creationId xmlns:a16="http://schemas.microsoft.com/office/drawing/2014/main" id="{2A1747F0-991F-4124-8033-D9FE9EB7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114925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3 of 4 parts</a:t>
            </a:r>
          </a:p>
        </p:txBody>
      </p:sp>
    </p:spTree>
    <p:extLst>
      <p:ext uri="{BB962C8B-B14F-4D97-AF65-F5344CB8AC3E}">
        <p14:creationId xmlns:p14="http://schemas.microsoft.com/office/powerpoint/2010/main" val="1531126002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f446d2442c423b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wo and three fourths">
            <a:extLst xmlns:a="http://schemas.openxmlformats.org/drawingml/2006/main">
              <a:ext uri="{FF2B5EF4-FFF2-40B4-BE49-F238E27FC236}">
                <a16:creationId xmlns:a16="http://schemas.microsoft.com/office/drawing/2014/main" id="{2290ADAC-2710-4628-9F8F-63C3C99C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Two and three fourths</a:t>
            </a:r>
          </a:p>
        </p:txBody>
      </p:sp>
      <p:sp>
        <p:nvSpPr>
          <p:cNvPr id="3" name="11">
            <a:extLst xmlns:a="http://schemas.openxmlformats.org/drawingml/2006/main">
              <a:ext uri="{FF2B5EF4-FFF2-40B4-BE49-F238E27FC236}">
                <a16:creationId xmlns:a16="http://schemas.microsoft.com/office/drawing/2014/main" id="{D2A69779-DD3D-40CA-8B7E-A72CA170D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526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9E2A9162-0A30-4CFC-8C34-EEFC95673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955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4">
            <a:extLst xmlns:a="http://schemas.openxmlformats.org/drawingml/2006/main">
              <a:ext uri="{FF2B5EF4-FFF2-40B4-BE49-F238E27FC236}">
                <a16:creationId xmlns:a16="http://schemas.microsoft.com/office/drawing/2014/main" id="{3F08BF35-97F3-4F8E-8929-F1438468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6" name="=">
            <a:extLst xmlns:a="http://schemas.openxmlformats.org/drawingml/2006/main">
              <a:ext uri="{FF2B5EF4-FFF2-40B4-BE49-F238E27FC236}">
                <a16:creationId xmlns:a16="http://schemas.microsoft.com/office/drawing/2014/main" id="{6A50C5F6-C4E9-4CC4-B1DC-02D4F415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228850"/>
            <a:ext cx="76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EF945245-A49B-4F78-AAEB-5D813BFF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3">
            <a:extLst xmlns:a="http://schemas.openxmlformats.org/drawingml/2006/main">
              <a:ext uri="{FF2B5EF4-FFF2-40B4-BE49-F238E27FC236}">
                <a16:creationId xmlns:a16="http://schemas.microsoft.com/office/drawing/2014/main" id="{88FFC318-47EC-4314-A95D-C9D7239F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033EA528-35A1-447F-80D8-62FC7250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4">
            <a:extLst xmlns:a="http://schemas.openxmlformats.org/drawingml/2006/main">
              <a:ext uri="{FF2B5EF4-FFF2-40B4-BE49-F238E27FC236}">
                <a16:creationId xmlns:a16="http://schemas.microsoft.com/office/drawing/2014/main" id="{14C2C220-8E47-4541-9555-0221A81BA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1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1BCDBE15-F3C0-4414-BA86-D6929C21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F7FB82B8-359B-402E-9204-0C8A9575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363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B917E66F-02C7-490A-BD1E-FED09739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5125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FF659BC3-9DA5-4866-B8D1-5D674C68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888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1 whole">
            <a:extLst xmlns:a="http://schemas.openxmlformats.org/drawingml/2006/main">
              <a:ext uri="{FF2B5EF4-FFF2-40B4-BE49-F238E27FC236}">
                <a16:creationId xmlns:a16="http://schemas.microsoft.com/office/drawing/2014/main" id="{A1028579-2BD6-4A2B-BEFA-2A6FA86AC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244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6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F5D567AE-5BE1-4BAC-9663-43730132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B6AFE32D-9468-475A-9C81-70050259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2963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C883DC16-EDCD-473D-B2E4-DD95633E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8, shaded">
            <a:extLst xmlns:a="http://schemas.openxmlformats.org/drawingml/2006/main">
              <a:ext uri="{FF2B5EF4-FFF2-40B4-BE49-F238E27FC236}">
                <a16:creationId xmlns:a16="http://schemas.microsoft.com/office/drawing/2014/main" id="{0EE950A3-5B80-4297-8B2D-66DAF1838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8488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1 whole">
            <a:extLst xmlns:a="http://schemas.openxmlformats.org/drawingml/2006/main">
              <a:ext uri="{FF2B5EF4-FFF2-40B4-BE49-F238E27FC236}">
                <a16:creationId xmlns:a16="http://schemas.microsoft.com/office/drawing/2014/main" id="{50CDD46D-B589-457D-AFC9-F9737A0B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1244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21" name="equal piece 9, shaded">
            <a:extLst xmlns:a="http://schemas.openxmlformats.org/drawingml/2006/main">
              <a:ext uri="{FF2B5EF4-FFF2-40B4-BE49-F238E27FC236}">
                <a16:creationId xmlns:a16="http://schemas.microsoft.com/office/drawing/2014/main" id="{50506AAB-E07C-4A51-8F6B-B9E94243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equal piece 10, shaded">
            <a:extLst xmlns:a="http://schemas.openxmlformats.org/drawingml/2006/main">
              <a:ext uri="{FF2B5EF4-FFF2-40B4-BE49-F238E27FC236}">
                <a16:creationId xmlns:a16="http://schemas.microsoft.com/office/drawing/2014/main" id="{680CFCB2-627B-4CA8-B3A4-84952F982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3563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3" name="equal piece 11, shaded">
            <a:extLst xmlns:a="http://schemas.openxmlformats.org/drawingml/2006/main">
              <a:ext uri="{FF2B5EF4-FFF2-40B4-BE49-F238E27FC236}">
                <a16:creationId xmlns:a16="http://schemas.microsoft.com/office/drawing/2014/main" id="{4EB6208A-AC1B-429E-9F4D-2C9832AA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6325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4" name="equal piece 12, unshaded">
            <a:extLst xmlns:a="http://schemas.openxmlformats.org/drawingml/2006/main">
              <a:ext uri="{FF2B5EF4-FFF2-40B4-BE49-F238E27FC236}">
                <a16:creationId xmlns:a16="http://schemas.microsoft.com/office/drawing/2014/main" id="{6D19177E-F464-4225-BC2E-C9C30B848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9088" y="4343400"/>
            <a:ext cx="51276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5" name="3 of 4 parts">
            <a:extLst xmlns:a="http://schemas.openxmlformats.org/drawingml/2006/main">
              <a:ext uri="{FF2B5EF4-FFF2-40B4-BE49-F238E27FC236}">
                <a16:creationId xmlns:a16="http://schemas.microsoft.com/office/drawing/2014/main" id="{66F367DB-C53D-4CD6-9ED1-0811E3D8C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1244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3 of 4 parts</a:t>
            </a:r>
          </a:p>
        </p:txBody>
      </p:sp>
    </p:spTree>
    <p:extLst>
      <p:ext uri="{BB962C8B-B14F-4D97-AF65-F5344CB8AC3E}">
        <p14:creationId xmlns:p14="http://schemas.microsoft.com/office/powerpoint/2010/main" val="144371957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3b943e947d4137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hree and two fifths">
            <a:extLst xmlns:a="http://schemas.openxmlformats.org/drawingml/2006/main">
              <a:ext uri="{FF2B5EF4-FFF2-40B4-BE49-F238E27FC236}">
                <a16:creationId xmlns:a16="http://schemas.microsoft.com/office/drawing/2014/main" id="{E866A5B5-2829-4068-A581-1DF953EF3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Three and two fifths</a:t>
            </a:r>
          </a:p>
        </p:txBody>
      </p:sp>
      <p:sp>
        <p:nvSpPr>
          <p:cNvPr id="3" name="3">
            <a:extLst xmlns:a="http://schemas.openxmlformats.org/drawingml/2006/main">
              <a:ext uri="{FF2B5EF4-FFF2-40B4-BE49-F238E27FC236}">
                <a16:creationId xmlns:a16="http://schemas.microsoft.com/office/drawing/2014/main" id="{3205F8E0-FAA7-4CEC-9C7D-66D013AA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383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" name="2">
            <a:extLst xmlns:a="http://schemas.openxmlformats.org/drawingml/2006/main">
              <a:ext uri="{FF2B5EF4-FFF2-40B4-BE49-F238E27FC236}">
                <a16:creationId xmlns:a16="http://schemas.microsoft.com/office/drawing/2014/main" id="{771FD63E-9528-4B5A-8FD0-3FAA12C0B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17907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5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EE9E7B39-91E0-49EB-84B6-AE1D0CA3A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7717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6" name="5">
            <a:extLst xmlns:a="http://schemas.openxmlformats.org/drawingml/2006/main">
              <a:ext uri="{FF2B5EF4-FFF2-40B4-BE49-F238E27FC236}">
                <a16:creationId xmlns:a16="http://schemas.microsoft.com/office/drawing/2014/main" id="{1CC0AF23-F4F3-4592-8D4E-88D69D12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8575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7" name="3 wholes">
            <a:extLst xmlns:a="http://schemas.openxmlformats.org/drawingml/2006/main">
              <a:ext uri="{FF2B5EF4-FFF2-40B4-BE49-F238E27FC236}">
                <a16:creationId xmlns:a16="http://schemas.microsoft.com/office/drawing/2014/main" id="{D35EAC7E-4BFD-4E5E-BEF4-4F4F9FB3E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971675"/>
            <a:ext cx="33718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35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3 wholes</a:t>
            </a:r>
          </a:p>
        </p:txBody>
      </p:sp>
      <p:sp>
        <p:nvSpPr>
          <p:cNvPr id="8" name="and 2 fifths">
            <a:extLst xmlns:a="http://schemas.openxmlformats.org/drawingml/2006/main">
              <a:ext uri="{FF2B5EF4-FFF2-40B4-BE49-F238E27FC236}">
                <a16:creationId xmlns:a16="http://schemas.microsoft.com/office/drawing/2014/main" id="{F5AFA9CA-59FA-41E1-925E-D5DA81E0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867025"/>
            <a:ext cx="35242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3075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and 2 fifths</a:t>
            </a:r>
          </a:p>
        </p:txBody>
      </p:sp>
      <p:sp>
        <p:nvSpPr>
          <p:cNvPr id="9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CD663F28-B9ED-4F19-A586-620BFDC1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660073BA-C755-45F7-BE62-BC98F95A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9516A8E7-CC82-4EDF-9153-4558B0BE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64956683-990F-45B3-B893-F51DA045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114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4459F46D-B61C-4057-B274-2AAD1DC00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832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1 whole">
            <a:extLst xmlns:a="http://schemas.openxmlformats.org/drawingml/2006/main">
              <a:ext uri="{FF2B5EF4-FFF2-40B4-BE49-F238E27FC236}">
                <a16:creationId xmlns:a16="http://schemas.microsoft.com/office/drawing/2014/main" id="{E750398C-869A-49B8-9024-D5E53305E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5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057DE3DC-D8D9-4623-9144-1C057B03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8C0872C5-C56A-487E-8372-068D485E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8, shaded">
            <a:extLst xmlns:a="http://schemas.openxmlformats.org/drawingml/2006/main">
              <a:ext uri="{FF2B5EF4-FFF2-40B4-BE49-F238E27FC236}">
                <a16:creationId xmlns:a16="http://schemas.microsoft.com/office/drawing/2014/main" id="{84278E95-B5F8-4034-9B34-FBCF143F9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941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9, shaded">
            <a:extLst xmlns:a="http://schemas.openxmlformats.org/drawingml/2006/main">
              <a:ext uri="{FF2B5EF4-FFF2-40B4-BE49-F238E27FC236}">
                <a16:creationId xmlns:a16="http://schemas.microsoft.com/office/drawing/2014/main" id="{71534CDA-36B6-4136-9767-C3BC6ED55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10, shaded">
            <a:extLst xmlns:a="http://schemas.openxmlformats.org/drawingml/2006/main">
              <a:ext uri="{FF2B5EF4-FFF2-40B4-BE49-F238E27FC236}">
                <a16:creationId xmlns:a16="http://schemas.microsoft.com/office/drawing/2014/main" id="{B8DB343A-0478-4485-9FD9-E83548260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77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1 whole">
            <a:extLst xmlns:a="http://schemas.openxmlformats.org/drawingml/2006/main">
              <a:ext uri="{FF2B5EF4-FFF2-40B4-BE49-F238E27FC236}">
                <a16:creationId xmlns:a16="http://schemas.microsoft.com/office/drawing/2014/main" id="{7438CEBB-8EDE-42D5-BA20-EFA4FD290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114925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21" name="equal piece 11, shaded">
            <a:extLst xmlns:a="http://schemas.openxmlformats.org/drawingml/2006/main">
              <a:ext uri="{FF2B5EF4-FFF2-40B4-BE49-F238E27FC236}">
                <a16:creationId xmlns:a16="http://schemas.microsoft.com/office/drawing/2014/main" id="{83E1A4E0-CF50-47A8-A409-5225D566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equal piece 12, shaded">
            <a:extLst xmlns:a="http://schemas.openxmlformats.org/drawingml/2006/main">
              <a:ext uri="{FF2B5EF4-FFF2-40B4-BE49-F238E27FC236}">
                <a16:creationId xmlns:a16="http://schemas.microsoft.com/office/drawing/2014/main" id="{8CB911B7-F461-4C83-887E-AC4EBBC31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3" name="equal piece 13, shaded">
            <a:extLst xmlns:a="http://schemas.openxmlformats.org/drawingml/2006/main">
              <a:ext uri="{FF2B5EF4-FFF2-40B4-BE49-F238E27FC236}">
                <a16:creationId xmlns:a16="http://schemas.microsoft.com/office/drawing/2014/main" id="{0C869FFD-E9F2-4D9C-BB45-3925C566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486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4" name="equal piece 14, shaded">
            <a:extLst xmlns:a="http://schemas.openxmlformats.org/drawingml/2006/main">
              <a:ext uri="{FF2B5EF4-FFF2-40B4-BE49-F238E27FC236}">
                <a16:creationId xmlns:a16="http://schemas.microsoft.com/office/drawing/2014/main" id="{0F096D22-D167-4A46-BD5B-837E3DD11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5" name="equal piece 15, shaded">
            <a:extLst xmlns:a="http://schemas.openxmlformats.org/drawingml/2006/main">
              <a:ext uri="{FF2B5EF4-FFF2-40B4-BE49-F238E27FC236}">
                <a16:creationId xmlns:a16="http://schemas.microsoft.com/office/drawing/2014/main" id="{89265264-BC2D-4936-A99D-505DFFBBC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922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6" name="1 whole">
            <a:extLst xmlns:a="http://schemas.openxmlformats.org/drawingml/2006/main">
              <a:ext uri="{FF2B5EF4-FFF2-40B4-BE49-F238E27FC236}">
                <a16:creationId xmlns:a16="http://schemas.microsoft.com/office/drawing/2014/main" id="{5C7F5DB5-1B5E-44D9-9509-36C8A2329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14925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27" name="equal piece 16, shaded">
            <a:extLst xmlns:a="http://schemas.openxmlformats.org/drawingml/2006/main">
              <a:ext uri="{FF2B5EF4-FFF2-40B4-BE49-F238E27FC236}">
                <a16:creationId xmlns:a16="http://schemas.microsoft.com/office/drawing/2014/main" id="{4D3BD5E6-44E4-459A-B116-E70B85903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8" name="equal piece 17, shaded">
            <a:extLst xmlns:a="http://schemas.openxmlformats.org/drawingml/2006/main">
              <a:ext uri="{FF2B5EF4-FFF2-40B4-BE49-F238E27FC236}">
                <a16:creationId xmlns:a16="http://schemas.microsoft.com/office/drawing/2014/main" id="{8C1B2FD1-996F-4AB6-9316-68C5D766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313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9" name="equal piece 18, unshaded">
            <a:extLst xmlns:a="http://schemas.openxmlformats.org/drawingml/2006/main">
              <a:ext uri="{FF2B5EF4-FFF2-40B4-BE49-F238E27FC236}">
                <a16:creationId xmlns:a16="http://schemas.microsoft.com/office/drawing/2014/main" id="{34442535-D4C9-4D0E-87DB-714110173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31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30" name="equal piece 19, unshaded">
            <a:extLst xmlns:a="http://schemas.openxmlformats.org/drawingml/2006/main">
              <a:ext uri="{FF2B5EF4-FFF2-40B4-BE49-F238E27FC236}">
                <a16:creationId xmlns:a16="http://schemas.microsoft.com/office/drawing/2014/main" id="{64A13EA0-0612-4280-9C7F-A2362998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749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31" name="equal piece 20, unshaded">
            <a:extLst xmlns:a="http://schemas.openxmlformats.org/drawingml/2006/main">
              <a:ext uri="{FF2B5EF4-FFF2-40B4-BE49-F238E27FC236}">
                <a16:creationId xmlns:a16="http://schemas.microsoft.com/office/drawing/2014/main" id="{7F455064-C5BB-4B9A-8E3D-39AF34AB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32" name="2 of 5 parts">
            <a:extLst xmlns:a="http://schemas.openxmlformats.org/drawingml/2006/main">
              <a:ext uri="{FF2B5EF4-FFF2-40B4-BE49-F238E27FC236}">
                <a16:creationId xmlns:a16="http://schemas.microsoft.com/office/drawing/2014/main" id="{0F9A5F08-6776-498C-A274-A7CE1E67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114925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of 5 parts</a:t>
            </a:r>
          </a:p>
        </p:txBody>
      </p:sp>
    </p:spTree>
    <p:extLst>
      <p:ext uri="{BB962C8B-B14F-4D97-AF65-F5344CB8AC3E}">
        <p14:creationId xmlns:p14="http://schemas.microsoft.com/office/powerpoint/2010/main" val="1312279355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f387740d0d45cd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Multiply, then add">
            <a:extLst xmlns:a="http://schemas.openxmlformats.org/drawingml/2006/main">
              <a:ext uri="{FF2B5EF4-FFF2-40B4-BE49-F238E27FC236}">
                <a16:creationId xmlns:a16="http://schemas.microsoft.com/office/drawing/2014/main" id="{545D50B9-6147-4A90-A2E6-DC1476C9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Multiply, then add</a:t>
            </a:r>
          </a:p>
        </p:txBody>
      </p:sp>
      <p:sp>
        <p:nvSpPr>
          <p:cNvPr id="3" name="3 × 5 + 2">
            <a:extLst xmlns:a="http://schemas.openxmlformats.org/drawingml/2006/main">
              <a:ext uri="{FF2B5EF4-FFF2-40B4-BE49-F238E27FC236}">
                <a16:creationId xmlns:a16="http://schemas.microsoft.com/office/drawing/2014/main" id="{E2EFB9DB-BD73-41CE-8F3E-6E96C6B2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6667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4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4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3 × 5 + 2</a:t>
            </a:r>
          </a:p>
        </p:txBody>
      </p:sp>
      <p:sp>
        <p:nvSpPr>
          <p:cNvPr id="4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1BB830AB-34C1-418F-B769-0C02FC5C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5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51479DE9-FA62-4718-9F0F-ABD4B17DB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CA20708A-734B-40FF-9B06-A7D9CE1A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B2AA596D-00D1-4429-A026-B85E6D6E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114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8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14DF83C2-EBC9-4DF2-B1EE-73467252F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832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67AA65AC-9285-4E14-BBDA-7DB8B0CE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8146C393-536E-4FCD-9F31-5895BA389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8, shaded">
            <a:extLst xmlns:a="http://schemas.openxmlformats.org/drawingml/2006/main">
              <a:ext uri="{FF2B5EF4-FFF2-40B4-BE49-F238E27FC236}">
                <a16:creationId xmlns:a16="http://schemas.microsoft.com/office/drawing/2014/main" id="{5AE51A8B-8FCF-44BB-9259-2057FE07A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941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9, shaded">
            <a:extLst xmlns:a="http://schemas.openxmlformats.org/drawingml/2006/main">
              <a:ext uri="{FF2B5EF4-FFF2-40B4-BE49-F238E27FC236}">
                <a16:creationId xmlns:a16="http://schemas.microsoft.com/office/drawing/2014/main" id="{0F6C2C17-E83F-40CF-B6F4-AC6A22B3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10, shaded">
            <a:extLst xmlns:a="http://schemas.openxmlformats.org/drawingml/2006/main">
              <a:ext uri="{FF2B5EF4-FFF2-40B4-BE49-F238E27FC236}">
                <a16:creationId xmlns:a16="http://schemas.microsoft.com/office/drawing/2014/main" id="{DDEF8CEC-BD41-4B14-8823-5BB898C19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77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11, shaded">
            <a:extLst xmlns:a="http://schemas.openxmlformats.org/drawingml/2006/main">
              <a:ext uri="{FF2B5EF4-FFF2-40B4-BE49-F238E27FC236}">
                <a16:creationId xmlns:a16="http://schemas.microsoft.com/office/drawing/2014/main" id="{02E5CF47-635F-466D-A4A9-62C98D9E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12, shaded">
            <a:extLst xmlns:a="http://schemas.openxmlformats.org/drawingml/2006/main">
              <a:ext uri="{FF2B5EF4-FFF2-40B4-BE49-F238E27FC236}">
                <a16:creationId xmlns:a16="http://schemas.microsoft.com/office/drawing/2014/main" id="{79319D7B-F319-45A3-9DAC-C0AFA8FB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13, shaded">
            <a:extLst xmlns:a="http://schemas.openxmlformats.org/drawingml/2006/main">
              <a:ext uri="{FF2B5EF4-FFF2-40B4-BE49-F238E27FC236}">
                <a16:creationId xmlns:a16="http://schemas.microsoft.com/office/drawing/2014/main" id="{A4B1C8F8-3DC1-4EC7-A341-15217CA76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486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14, shaded">
            <a:extLst xmlns:a="http://schemas.openxmlformats.org/drawingml/2006/main">
              <a:ext uri="{FF2B5EF4-FFF2-40B4-BE49-F238E27FC236}">
                <a16:creationId xmlns:a16="http://schemas.microsoft.com/office/drawing/2014/main" id="{054DA555-E5C4-4B14-91BF-297FB632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15, shaded">
            <a:extLst xmlns:a="http://schemas.openxmlformats.org/drawingml/2006/main">
              <a:ext uri="{FF2B5EF4-FFF2-40B4-BE49-F238E27FC236}">
                <a16:creationId xmlns:a16="http://schemas.microsoft.com/office/drawing/2014/main" id="{22226C62-2621-4D37-9DDA-0DF346C37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922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16, shaded">
            <a:extLst xmlns:a="http://schemas.openxmlformats.org/drawingml/2006/main">
              <a:ext uri="{FF2B5EF4-FFF2-40B4-BE49-F238E27FC236}">
                <a16:creationId xmlns:a16="http://schemas.microsoft.com/office/drawing/2014/main" id="{0B913E7A-A4EA-413F-93AD-FDC746A6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equal piece 17, shaded">
            <a:extLst xmlns:a="http://schemas.openxmlformats.org/drawingml/2006/main">
              <a:ext uri="{FF2B5EF4-FFF2-40B4-BE49-F238E27FC236}">
                <a16:creationId xmlns:a16="http://schemas.microsoft.com/office/drawing/2014/main" id="{5B0C43E6-D0A3-4863-B4FD-1C594FD6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313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1" name="equal piece 18, unshaded">
            <a:extLst xmlns:a="http://schemas.openxmlformats.org/drawingml/2006/main">
              <a:ext uri="{FF2B5EF4-FFF2-40B4-BE49-F238E27FC236}">
                <a16:creationId xmlns:a16="http://schemas.microsoft.com/office/drawing/2014/main" id="{F46B633E-5383-49F5-8E99-08D00668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31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equal piece 19, unshaded">
            <a:extLst xmlns:a="http://schemas.openxmlformats.org/drawingml/2006/main">
              <a:ext uri="{FF2B5EF4-FFF2-40B4-BE49-F238E27FC236}">
                <a16:creationId xmlns:a16="http://schemas.microsoft.com/office/drawing/2014/main" id="{42C871E2-CBAA-4C98-AC73-188AA5856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749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3" name="equal piece 20, unshaded">
            <a:extLst xmlns:a="http://schemas.openxmlformats.org/drawingml/2006/main">
              <a:ext uri="{FF2B5EF4-FFF2-40B4-BE49-F238E27FC236}">
                <a16:creationId xmlns:a16="http://schemas.microsoft.com/office/drawing/2014/main" id="{DD650AEC-D1CC-4242-A256-EB51B533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16242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4" name="3 wholes of 5, plus 2 pieces">
            <a:extLst xmlns:a="http://schemas.openxmlformats.org/drawingml/2006/main">
              <a:ext uri="{FF2B5EF4-FFF2-40B4-BE49-F238E27FC236}">
                <a16:creationId xmlns:a16="http://schemas.microsoft.com/office/drawing/2014/main" id="{DAC0A49D-F29B-4F7F-8F33-7B5D089C1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62575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3 wholes of 5, plus 2 pieces</a:t>
            </a:r>
          </a:p>
        </p:txBody>
      </p:sp>
    </p:spTree>
    <p:extLst>
      <p:ext uri="{BB962C8B-B14F-4D97-AF65-F5344CB8AC3E}">
        <p14:creationId xmlns:p14="http://schemas.microsoft.com/office/powerpoint/2010/main" val="2129651823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6e73d0bfef4e6d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venteen pieces">
            <a:extLst xmlns:a="http://schemas.openxmlformats.org/drawingml/2006/main">
              <a:ext uri="{FF2B5EF4-FFF2-40B4-BE49-F238E27FC236}">
                <a16:creationId xmlns:a16="http://schemas.microsoft.com/office/drawing/2014/main" id="{534BC582-23FA-46A5-B4B6-EFA7D03C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Seventeen pieces</a:t>
            </a:r>
          </a:p>
        </p:txBody>
      </p:sp>
      <p:sp>
        <p:nvSpPr>
          <p:cNvPr id="3" name="15 + 2 = 17">
            <a:extLst xmlns:a="http://schemas.openxmlformats.org/drawingml/2006/main">
              <a:ext uri="{FF2B5EF4-FFF2-40B4-BE49-F238E27FC236}">
                <a16:creationId xmlns:a16="http://schemas.microsoft.com/office/drawing/2014/main" id="{A1491756-FAAC-4071-88BB-724B1131A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9775"/>
            <a:ext cx="666750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0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0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15 + 2 = 17</a:t>
            </a:r>
          </a:p>
        </p:txBody>
      </p:sp>
      <p:sp>
        <p:nvSpPr>
          <p:cNvPr id="4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EFA7E573-9751-4AAB-9D7E-19A6CE3E0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5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E035D035-84B2-47EA-8408-8C220352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6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F5EC622F-5406-4550-BEF6-792B1122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7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8EBEB0DD-E3DD-4D37-A4B6-ACC957A0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114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8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C7167D30-5534-4031-9E00-AE97336A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832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775D408D-0147-4CEF-B384-5980D61A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8EA250A1-BF54-4BD2-A2B0-86CEB093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equal piece 8, shaded">
            <a:extLst xmlns:a="http://schemas.openxmlformats.org/drawingml/2006/main">
              <a:ext uri="{FF2B5EF4-FFF2-40B4-BE49-F238E27FC236}">
                <a16:creationId xmlns:a16="http://schemas.microsoft.com/office/drawing/2014/main" id="{55F1B642-CB88-473F-AC66-99020AC52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941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9, shaded">
            <a:extLst xmlns:a="http://schemas.openxmlformats.org/drawingml/2006/main">
              <a:ext uri="{FF2B5EF4-FFF2-40B4-BE49-F238E27FC236}">
                <a16:creationId xmlns:a16="http://schemas.microsoft.com/office/drawing/2014/main" id="{4C2F7966-CF0D-45E6-9C8C-2685858C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10, shaded">
            <a:extLst xmlns:a="http://schemas.openxmlformats.org/drawingml/2006/main">
              <a:ext uri="{FF2B5EF4-FFF2-40B4-BE49-F238E27FC236}">
                <a16:creationId xmlns:a16="http://schemas.microsoft.com/office/drawing/2014/main" id="{84AD2A10-5901-4691-9F65-472A0CC1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77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11, shaded">
            <a:extLst xmlns:a="http://schemas.openxmlformats.org/drawingml/2006/main">
              <a:ext uri="{FF2B5EF4-FFF2-40B4-BE49-F238E27FC236}">
                <a16:creationId xmlns:a16="http://schemas.microsoft.com/office/drawing/2014/main" id="{406E94D6-B962-42DA-9F17-2BBEC7858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12, shaded">
            <a:extLst xmlns:a="http://schemas.openxmlformats.org/drawingml/2006/main">
              <a:ext uri="{FF2B5EF4-FFF2-40B4-BE49-F238E27FC236}">
                <a16:creationId xmlns:a16="http://schemas.microsoft.com/office/drawing/2014/main" id="{D9EA9B33-368D-4155-AE78-D13426E2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13, shaded">
            <a:extLst xmlns:a="http://schemas.openxmlformats.org/drawingml/2006/main">
              <a:ext uri="{FF2B5EF4-FFF2-40B4-BE49-F238E27FC236}">
                <a16:creationId xmlns:a16="http://schemas.microsoft.com/office/drawing/2014/main" id="{1A0B47D1-1C95-49F6-B6F8-2606ACB1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486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14, shaded">
            <a:extLst xmlns:a="http://schemas.openxmlformats.org/drawingml/2006/main">
              <a:ext uri="{FF2B5EF4-FFF2-40B4-BE49-F238E27FC236}">
                <a16:creationId xmlns:a16="http://schemas.microsoft.com/office/drawing/2014/main" id="{1C86CDAF-9B9E-4FEC-8202-6696874C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15, shaded">
            <a:extLst xmlns:a="http://schemas.openxmlformats.org/drawingml/2006/main">
              <a:ext uri="{FF2B5EF4-FFF2-40B4-BE49-F238E27FC236}">
                <a16:creationId xmlns:a16="http://schemas.microsoft.com/office/drawing/2014/main" id="{1C2C4B04-761E-4B0A-80C6-03DF81D2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922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16, shaded">
            <a:extLst xmlns:a="http://schemas.openxmlformats.org/drawingml/2006/main">
              <a:ext uri="{FF2B5EF4-FFF2-40B4-BE49-F238E27FC236}">
                <a16:creationId xmlns:a16="http://schemas.microsoft.com/office/drawing/2014/main" id="{CAB92D39-B2D3-42CF-8488-E992CD7ED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equal piece 17, shaded">
            <a:extLst xmlns:a="http://schemas.openxmlformats.org/drawingml/2006/main">
              <a:ext uri="{FF2B5EF4-FFF2-40B4-BE49-F238E27FC236}">
                <a16:creationId xmlns:a16="http://schemas.microsoft.com/office/drawing/2014/main" id="{0CE83382-1710-4F4A-A9C7-74206106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313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1" name="equal piece 18, unshaded">
            <a:extLst xmlns:a="http://schemas.openxmlformats.org/drawingml/2006/main">
              <a:ext uri="{FF2B5EF4-FFF2-40B4-BE49-F238E27FC236}">
                <a16:creationId xmlns:a16="http://schemas.microsoft.com/office/drawing/2014/main" id="{689A28B2-3A88-4A4C-9EB9-801273AE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31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equal piece 19, unshaded">
            <a:extLst xmlns:a="http://schemas.openxmlformats.org/drawingml/2006/main">
              <a:ext uri="{FF2B5EF4-FFF2-40B4-BE49-F238E27FC236}">
                <a16:creationId xmlns:a16="http://schemas.microsoft.com/office/drawing/2014/main" id="{4F4113C4-A3ED-4867-8668-74394EAAA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749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3" name="equal piece 20, unshaded">
            <a:extLst xmlns:a="http://schemas.openxmlformats.org/drawingml/2006/main">
              <a:ext uri="{FF2B5EF4-FFF2-40B4-BE49-F238E27FC236}">
                <a16:creationId xmlns:a16="http://schemas.microsoft.com/office/drawing/2014/main" id="{65B6C29C-77AF-4BC9-A3AF-138134559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171950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4" name="17 fifths in all">
            <a:extLst xmlns:a="http://schemas.openxmlformats.org/drawingml/2006/main">
              <a:ext uri="{FF2B5EF4-FFF2-40B4-BE49-F238E27FC236}">
                <a16:creationId xmlns:a16="http://schemas.microsoft.com/office/drawing/2014/main" id="{CAD4AFA7-2ED2-4FC4-B6E0-D8F6AEF2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17 fifths in all</a:t>
            </a:r>
          </a:p>
        </p:txBody>
      </p:sp>
    </p:spTree>
    <p:extLst>
      <p:ext uri="{BB962C8B-B14F-4D97-AF65-F5344CB8AC3E}">
        <p14:creationId xmlns:p14="http://schemas.microsoft.com/office/powerpoint/2010/main" val="539773473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7ce141bd843ab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eventeen fifths">
            <a:extLst xmlns:a="http://schemas.openxmlformats.org/drawingml/2006/main">
              <a:ext uri="{FF2B5EF4-FFF2-40B4-BE49-F238E27FC236}">
                <a16:creationId xmlns:a16="http://schemas.microsoft.com/office/drawing/2014/main" id="{42AAC020-72BF-4F3A-9B5E-A05EE49D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Seventeen fifths</a:t>
            </a:r>
          </a:p>
        </p:txBody>
      </p:sp>
      <p:sp>
        <p:nvSpPr>
          <p:cNvPr id="3" name="3">
            <a:extLst xmlns:a="http://schemas.openxmlformats.org/drawingml/2006/main">
              <a:ext uri="{FF2B5EF4-FFF2-40B4-BE49-F238E27FC236}">
                <a16:creationId xmlns:a16="http://schemas.microsoft.com/office/drawing/2014/main" id="{2549F427-F0F7-4251-81A0-231205C63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" name="2">
            <a:extLst xmlns:a="http://schemas.openxmlformats.org/drawingml/2006/main">
              <a:ext uri="{FF2B5EF4-FFF2-40B4-BE49-F238E27FC236}">
                <a16:creationId xmlns:a16="http://schemas.microsoft.com/office/drawing/2014/main" id="{F6449B84-B939-413F-B98B-DCE769A10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5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578131BE-0831-4726-883E-76E21781C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6" name="5">
            <a:extLst xmlns:a="http://schemas.openxmlformats.org/drawingml/2006/main">
              <a:ext uri="{FF2B5EF4-FFF2-40B4-BE49-F238E27FC236}">
                <a16:creationId xmlns:a16="http://schemas.microsoft.com/office/drawing/2014/main" id="{C786454F-79D2-4195-BF7E-9C08F888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7" name="=">
            <a:extLst xmlns:a="http://schemas.openxmlformats.org/drawingml/2006/main">
              <a:ext uri="{FF2B5EF4-FFF2-40B4-BE49-F238E27FC236}">
                <a16:creationId xmlns:a16="http://schemas.microsoft.com/office/drawing/2014/main" id="{F0426C8E-5479-4098-AB3E-E02FED4EA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2228850"/>
            <a:ext cx="76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8" name="17">
            <a:extLst xmlns:a="http://schemas.openxmlformats.org/drawingml/2006/main">
              <a:ext uri="{FF2B5EF4-FFF2-40B4-BE49-F238E27FC236}">
                <a16:creationId xmlns:a16="http://schemas.microsoft.com/office/drawing/2014/main" id="{90C96D94-3075-4F34-B0F7-6F7DE22B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17526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AC8C10BE-B8A0-44DD-AF34-C07BF90E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26955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5">
            <a:extLst xmlns:a="http://schemas.openxmlformats.org/drawingml/2006/main">
              <a:ext uri="{FF2B5EF4-FFF2-40B4-BE49-F238E27FC236}">
                <a16:creationId xmlns:a16="http://schemas.microsoft.com/office/drawing/2014/main" id="{8664C289-63B5-4E6B-BD17-C6FB20F14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4425" y="27813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1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0326EBF5-6FB6-406D-8227-5B2A9C3B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D9AFF3ED-D6A0-4436-8E10-B9AFE1864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DC192E8A-D598-485B-B5D6-32D022392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396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C45FE3E6-25D5-4EAF-BF01-DDFD44485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114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12E41422-02AA-4598-9651-61D085D7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832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1 whole">
            <a:extLst xmlns:a="http://schemas.openxmlformats.org/drawingml/2006/main">
              <a:ext uri="{FF2B5EF4-FFF2-40B4-BE49-F238E27FC236}">
                <a16:creationId xmlns:a16="http://schemas.microsoft.com/office/drawing/2014/main" id="{40A46E55-178D-4F95-A910-B76E6DE5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14925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7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9B98E15E-85D2-41D3-871F-7EF64012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5003A949-9EBB-4FF8-97DB-DF189147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8, shaded">
            <a:extLst xmlns:a="http://schemas.openxmlformats.org/drawingml/2006/main">
              <a:ext uri="{FF2B5EF4-FFF2-40B4-BE49-F238E27FC236}">
                <a16:creationId xmlns:a16="http://schemas.microsoft.com/office/drawing/2014/main" id="{8CD9F7BC-6DA8-45E2-BAF0-0E232F244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941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equal piece 9, shaded">
            <a:extLst xmlns:a="http://schemas.openxmlformats.org/drawingml/2006/main">
              <a:ext uri="{FF2B5EF4-FFF2-40B4-BE49-F238E27FC236}">
                <a16:creationId xmlns:a16="http://schemas.microsoft.com/office/drawing/2014/main" id="{C7288212-D526-4299-BA6E-DF2CECD1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659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1" name="equal piece 10, shaded">
            <a:extLst xmlns:a="http://schemas.openxmlformats.org/drawingml/2006/main">
              <a:ext uri="{FF2B5EF4-FFF2-40B4-BE49-F238E27FC236}">
                <a16:creationId xmlns:a16="http://schemas.microsoft.com/office/drawing/2014/main" id="{D7CF4255-62BA-4BEB-8ABE-92561EC6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377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1 whole">
            <a:extLst xmlns:a="http://schemas.openxmlformats.org/drawingml/2006/main">
              <a:ext uri="{FF2B5EF4-FFF2-40B4-BE49-F238E27FC236}">
                <a16:creationId xmlns:a16="http://schemas.microsoft.com/office/drawing/2014/main" id="{F85571BF-2EDC-4725-B6FE-C31F0FDF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114925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23" name="equal piece 11, shaded">
            <a:extLst xmlns:a="http://schemas.openxmlformats.org/drawingml/2006/main">
              <a:ext uri="{FF2B5EF4-FFF2-40B4-BE49-F238E27FC236}">
                <a16:creationId xmlns:a16="http://schemas.microsoft.com/office/drawing/2014/main" id="{D075F830-1657-4731-B17F-12E36C34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4" name="equal piece 12, shaded">
            <a:extLst xmlns:a="http://schemas.openxmlformats.org/drawingml/2006/main">
              <a:ext uri="{FF2B5EF4-FFF2-40B4-BE49-F238E27FC236}">
                <a16:creationId xmlns:a16="http://schemas.microsoft.com/office/drawing/2014/main" id="{DDC24A16-60E6-468F-A7DC-08B841C8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5" name="equal piece 13, shaded">
            <a:extLst xmlns:a="http://schemas.openxmlformats.org/drawingml/2006/main">
              <a:ext uri="{FF2B5EF4-FFF2-40B4-BE49-F238E27FC236}">
                <a16:creationId xmlns:a16="http://schemas.microsoft.com/office/drawing/2014/main" id="{594B0A88-38D2-4C91-9C12-C2E30BF8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486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6" name="equal piece 14, shaded">
            <a:extLst xmlns:a="http://schemas.openxmlformats.org/drawingml/2006/main">
              <a:ext uri="{FF2B5EF4-FFF2-40B4-BE49-F238E27FC236}">
                <a16:creationId xmlns:a16="http://schemas.microsoft.com/office/drawing/2014/main" id="{DAEB4F64-BDDF-4238-9704-2296A095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7" name="equal piece 15, shaded">
            <a:extLst xmlns:a="http://schemas.openxmlformats.org/drawingml/2006/main">
              <a:ext uri="{FF2B5EF4-FFF2-40B4-BE49-F238E27FC236}">
                <a16:creationId xmlns:a16="http://schemas.microsoft.com/office/drawing/2014/main" id="{D66EE5EE-7DA1-448C-863A-3F177E76E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922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8" name="1 whole">
            <a:extLst xmlns:a="http://schemas.openxmlformats.org/drawingml/2006/main">
              <a:ext uri="{FF2B5EF4-FFF2-40B4-BE49-F238E27FC236}">
                <a16:creationId xmlns:a16="http://schemas.microsoft.com/office/drawing/2014/main" id="{BAB2D09A-92D7-4802-BA87-FB751E68E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14925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29" name="equal piece 16, shaded">
            <a:extLst xmlns:a="http://schemas.openxmlformats.org/drawingml/2006/main">
              <a:ext uri="{FF2B5EF4-FFF2-40B4-BE49-F238E27FC236}">
                <a16:creationId xmlns:a16="http://schemas.microsoft.com/office/drawing/2014/main" id="{67B61D50-E42E-4DA1-A438-FD154BAA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30" name="equal piece 17, shaded">
            <a:extLst xmlns:a="http://schemas.openxmlformats.org/drawingml/2006/main">
              <a:ext uri="{FF2B5EF4-FFF2-40B4-BE49-F238E27FC236}">
                <a16:creationId xmlns:a16="http://schemas.microsoft.com/office/drawing/2014/main" id="{2AB74415-7514-4D25-B570-E2C91A88C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313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31" name="equal piece 18, unshaded">
            <a:extLst xmlns:a="http://schemas.openxmlformats.org/drawingml/2006/main">
              <a:ext uri="{FF2B5EF4-FFF2-40B4-BE49-F238E27FC236}">
                <a16:creationId xmlns:a16="http://schemas.microsoft.com/office/drawing/2014/main" id="{BD40C838-4E7C-4B19-95B8-0E0F0AAF3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031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32" name="equal piece 19, unshaded">
            <a:extLst xmlns:a="http://schemas.openxmlformats.org/drawingml/2006/main">
              <a:ext uri="{FF2B5EF4-FFF2-40B4-BE49-F238E27FC236}">
                <a16:creationId xmlns:a16="http://schemas.microsoft.com/office/drawing/2014/main" id="{F037E323-EC58-4634-BDF5-82FF3943F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749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33" name="equal piece 20, unshaded">
            <a:extLst xmlns:a="http://schemas.openxmlformats.org/drawingml/2006/main">
              <a:ext uri="{FF2B5EF4-FFF2-40B4-BE49-F238E27FC236}">
                <a16:creationId xmlns:a16="http://schemas.microsoft.com/office/drawing/2014/main" id="{AA1378B9-02D4-40EB-AAE5-9A4BE2B3A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670" y="4333875"/>
            <a:ext cx="29718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34" name="2 of 5 parts">
            <a:extLst xmlns:a="http://schemas.openxmlformats.org/drawingml/2006/main">
              <a:ext uri="{FF2B5EF4-FFF2-40B4-BE49-F238E27FC236}">
                <a16:creationId xmlns:a16="http://schemas.microsoft.com/office/drawing/2014/main" id="{6D7D5E2C-BD7E-4D95-83D7-36A35161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114925"/>
            <a:ext cx="14859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2 of 5 parts</a:t>
            </a:r>
          </a:p>
        </p:txBody>
      </p:sp>
    </p:spTree>
    <p:extLst>
      <p:ext uri="{BB962C8B-B14F-4D97-AF65-F5344CB8AC3E}">
        <p14:creationId xmlns:p14="http://schemas.microsoft.com/office/powerpoint/2010/main" val="97020854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45472e22b44c9f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No remainder">
            <a:extLst xmlns:a="http://schemas.openxmlformats.org/drawingml/2006/main">
              <a:ext uri="{FF2B5EF4-FFF2-40B4-BE49-F238E27FC236}">
                <a16:creationId xmlns:a16="http://schemas.microsoft.com/office/drawing/2014/main" id="{80D61B25-ABD9-4B5B-B5D3-C79E0BF2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No remainder</a:t>
            </a:r>
          </a:p>
        </p:txBody>
      </p:sp>
      <p:sp>
        <p:nvSpPr>
          <p:cNvPr id="3" name="6">
            <a:extLst xmlns:a="http://schemas.openxmlformats.org/drawingml/2006/main">
              <a:ext uri="{FF2B5EF4-FFF2-40B4-BE49-F238E27FC236}">
                <a16:creationId xmlns:a16="http://schemas.microsoft.com/office/drawing/2014/main" id="{E82E0C79-1B9C-4831-B6DD-58C2D3873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19275"/>
            <a:ext cx="11334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17B4762C-5243-4E4F-9B25-5CC854E8D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62250"/>
            <a:ext cx="11334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93309B55-9DAE-4A81-B1E8-DBC489FD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47975"/>
            <a:ext cx="1133475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=">
            <a:extLst xmlns:a="http://schemas.openxmlformats.org/drawingml/2006/main">
              <a:ext uri="{FF2B5EF4-FFF2-40B4-BE49-F238E27FC236}">
                <a16:creationId xmlns:a16="http://schemas.microsoft.com/office/drawing/2014/main" id="{2919FDBA-2B60-4C6D-B4EA-613EB218C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305050"/>
            <a:ext cx="857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637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37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B59A044F-6F5C-46E1-89BB-6F3E3341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2228850"/>
            <a:ext cx="1628775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840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047D52DF-09D4-4C60-BDED-EA1087DE1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0052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9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5FB1C668-ED99-4E63-90DA-AC74AD909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20052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0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89D4B1F1-9B72-49FD-AC64-EB39A717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420052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1" name="1 whole">
            <a:extLst xmlns:a="http://schemas.openxmlformats.org/drawingml/2006/main">
              <a:ext uri="{FF2B5EF4-FFF2-40B4-BE49-F238E27FC236}">
                <a16:creationId xmlns:a16="http://schemas.microsoft.com/office/drawing/2014/main" id="{21742E26-AED5-4D95-ACC9-51FBD8CED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2057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2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92BD6B3F-B1EE-4FA6-8544-B2AAF7A1D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20052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1EF9B56F-AA1B-458C-BD14-CCCB82840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20052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2EFD6123-2202-491B-BAB7-955E154D0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200525"/>
            <a:ext cx="685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C8B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1 whole">
            <a:extLst xmlns:a="http://schemas.openxmlformats.org/drawingml/2006/main">
              <a:ext uri="{FF2B5EF4-FFF2-40B4-BE49-F238E27FC236}">
                <a16:creationId xmlns:a16="http://schemas.microsoft.com/office/drawing/2014/main" id="{4A8C9272-C8BE-4BC4-987F-64794A9B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981575"/>
            <a:ext cx="2057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6" name="A whole number is enough.">
            <a:extLst xmlns:a="http://schemas.openxmlformats.org/drawingml/2006/main">
              <a:ext uri="{FF2B5EF4-FFF2-40B4-BE49-F238E27FC236}">
                <a16:creationId xmlns:a16="http://schemas.microsoft.com/office/drawing/2014/main" id="{FFE59AB5-A34B-46BF-8D64-B424623FF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A whole number is enough.</a:t>
            </a:r>
          </a:p>
        </p:txBody>
      </p:sp>
    </p:spTree>
    <p:extLst>
      <p:ext uri="{BB962C8B-B14F-4D97-AF65-F5344CB8AC3E}">
        <p14:creationId xmlns:p14="http://schemas.microsoft.com/office/powerpoint/2010/main" val="1972359327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69ba60fd044fd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ame-sized pieces">
            <a:extLst xmlns:a="http://schemas.openxmlformats.org/drawingml/2006/main">
              <a:ext uri="{FF2B5EF4-FFF2-40B4-BE49-F238E27FC236}">
                <a16:creationId xmlns:a16="http://schemas.microsoft.com/office/drawing/2014/main" id="{1EA33D67-A537-44AA-9909-FDC6F8C8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Same-sized pieces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DD35251D-EDDE-4CF1-AAC3-BE6203E0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526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B4CD7D81-CF8A-457B-A52D-7D476230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955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E02390F7-BF02-48A8-9120-70AD4BB5E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=">
            <a:extLst xmlns:a="http://schemas.openxmlformats.org/drawingml/2006/main">
              <a:ext uri="{FF2B5EF4-FFF2-40B4-BE49-F238E27FC236}">
                <a16:creationId xmlns:a16="http://schemas.microsoft.com/office/drawing/2014/main" id="{856C8222-C9A1-4EB5-AF15-C0867085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228850"/>
            <a:ext cx="76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3A373ACC-E7DF-4CAF-B497-578395FFD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1">
            <a:extLst xmlns:a="http://schemas.openxmlformats.org/drawingml/2006/main">
              <a:ext uri="{FF2B5EF4-FFF2-40B4-BE49-F238E27FC236}">
                <a16:creationId xmlns:a16="http://schemas.microsoft.com/office/drawing/2014/main" id="{D91EF260-320C-4E3E-8572-A59D82E5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C518C723-268C-493D-AFA9-A8D076CC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BB56CB7F-F145-4CED-BE92-42447BA5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A850CC88-A946-42BB-AAD1-309AF4BF2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EE3AF6DD-552F-4F90-A1E6-094EB9A0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02B14371-DC21-45E9-8EEE-5733FC0F8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E6C69B8C-B57F-4F17-8E52-66346B36A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DB8BF1ED-9C60-409B-B9CC-B2870EE6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68D1C3B1-65C6-41DE-84B1-02FC6CFB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5A33AAD5-38E8-4C6F-9487-84F1E23D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8B8ADCE1-E462-4979-9C57-354486F6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EB8FE97A-3475-4E5B-A5EF-CFFB4D30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Thirds stay thirds.">
            <a:extLst xmlns:a="http://schemas.openxmlformats.org/drawingml/2006/main">
              <a:ext uri="{FF2B5EF4-FFF2-40B4-BE49-F238E27FC236}">
                <a16:creationId xmlns:a16="http://schemas.microsoft.com/office/drawing/2014/main" id="{66579223-C16D-41A0-BF3B-B4D305D78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Thirds stay thirds.</a:t>
            </a:r>
          </a:p>
        </p:txBody>
      </p:sp>
    </p:spTree>
    <p:extLst>
      <p:ext uri="{BB962C8B-B14F-4D97-AF65-F5344CB8AC3E}">
        <p14:creationId xmlns:p14="http://schemas.microsoft.com/office/powerpoint/2010/main" val="1196201581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2404c4d13f421a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he denominator stays">
            <a:extLst xmlns:a="http://schemas.openxmlformats.org/drawingml/2006/main">
              <a:ext uri="{FF2B5EF4-FFF2-40B4-BE49-F238E27FC236}">
                <a16:creationId xmlns:a16="http://schemas.microsoft.com/office/drawing/2014/main" id="{C9F55F0C-74F6-478E-9AFC-5A47DA40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The denominator stays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CDCD9DFB-685B-47A1-A018-484F55CF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526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B3701190-CF77-460F-90CA-B8D98EB5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955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101CC6F2-5FC0-45E3-B749-4E46EFB6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=">
            <a:extLst xmlns:a="http://schemas.openxmlformats.org/drawingml/2006/main">
              <a:ext uri="{FF2B5EF4-FFF2-40B4-BE49-F238E27FC236}">
                <a16:creationId xmlns:a16="http://schemas.microsoft.com/office/drawing/2014/main" id="{76443610-64B4-4690-9ED3-8D3D5D8D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228850"/>
            <a:ext cx="76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88C8FFC4-FE59-4814-A1B4-4268EF41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1">
            <a:extLst xmlns:a="http://schemas.openxmlformats.org/drawingml/2006/main">
              <a:ext uri="{FF2B5EF4-FFF2-40B4-BE49-F238E27FC236}">
                <a16:creationId xmlns:a16="http://schemas.microsoft.com/office/drawing/2014/main" id="{6D6C3B6D-60FA-4DA1-B199-F239807B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3B91F566-ABC0-4A14-A027-BDA5A378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D34CA8FE-0823-4232-9C8F-816D8149C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thirds">
            <a:extLst xmlns:a="http://schemas.openxmlformats.org/drawingml/2006/main">
              <a:ext uri="{FF2B5EF4-FFF2-40B4-BE49-F238E27FC236}">
                <a16:creationId xmlns:a16="http://schemas.microsoft.com/office/drawing/2014/main" id="{83D22317-C5A1-4137-A891-0FF91209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152900"/>
            <a:ext cx="14859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thirds</a:t>
            </a:r>
          </a:p>
        </p:txBody>
      </p:sp>
      <p:sp>
        <p:nvSpPr>
          <p:cNvPr id="12" name="thirds">
            <a:extLst xmlns:a="http://schemas.openxmlformats.org/drawingml/2006/main">
              <a:ext uri="{FF2B5EF4-FFF2-40B4-BE49-F238E27FC236}">
                <a16:creationId xmlns:a16="http://schemas.microsoft.com/office/drawing/2014/main" id="{E1273A29-3F76-443C-9A36-584797A39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4152900"/>
            <a:ext cx="14859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thirds</a:t>
            </a:r>
          </a:p>
        </p:txBody>
      </p:sp>
      <p:sp>
        <p:nvSpPr>
          <p:cNvPr id="13" name="Same bottom">
            <a:extLst xmlns:a="http://schemas.openxmlformats.org/drawingml/2006/main">
              <a:ext uri="{FF2B5EF4-FFF2-40B4-BE49-F238E27FC236}">
                <a16:creationId xmlns:a16="http://schemas.microsoft.com/office/drawing/2014/main" id="{BDA8C9D8-9868-4928-AC6D-F913D2582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Same bottom</a:t>
            </a:r>
          </a:p>
        </p:txBody>
      </p:sp>
    </p:spTree>
    <p:extLst>
      <p:ext uri="{BB962C8B-B14F-4D97-AF65-F5344CB8AC3E}">
        <p14:creationId xmlns:p14="http://schemas.microsoft.com/office/powerpoint/2010/main" val="499504221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9930390614cdf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he value stays">
            <a:extLst xmlns:a="http://schemas.openxmlformats.org/drawingml/2006/main">
              <a:ext uri="{FF2B5EF4-FFF2-40B4-BE49-F238E27FC236}">
                <a16:creationId xmlns:a16="http://schemas.microsoft.com/office/drawing/2014/main" id="{B5778CF6-318A-4363-BED2-C7785D190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The value stays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42552F57-A030-49EA-A3CD-F7A5F1282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526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CB3D147C-017C-4FEF-99E3-0AFCCA0E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955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C672FAB1-1ED0-43EB-8911-2EB36151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=">
            <a:extLst xmlns:a="http://schemas.openxmlformats.org/drawingml/2006/main">
              <a:ext uri="{FF2B5EF4-FFF2-40B4-BE49-F238E27FC236}">
                <a16:creationId xmlns:a16="http://schemas.microsoft.com/office/drawing/2014/main" id="{67246D1D-6BE3-4395-995F-0E86CD7BE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228850"/>
            <a:ext cx="76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ED645311-5D49-41E4-98A0-71910D48A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1">
            <a:extLst xmlns:a="http://schemas.openxmlformats.org/drawingml/2006/main">
              <a:ext uri="{FF2B5EF4-FFF2-40B4-BE49-F238E27FC236}">
                <a16:creationId xmlns:a16="http://schemas.microsoft.com/office/drawing/2014/main" id="{59235484-4435-4093-BA88-E30E8430C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1A68B966-385B-4CD0-B8EF-2772F7F7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A962056F-E0B7-433D-87C0-36314B5E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FC4E21FF-3B07-4E5C-9929-AF319F123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36859FFE-3FA3-48DF-8D2B-D7A6C1BE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A491E17F-415C-4F7C-B9EE-A565D1C98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1 whole">
            <a:extLst xmlns:a="http://schemas.openxmlformats.org/drawingml/2006/main">
              <a:ext uri="{FF2B5EF4-FFF2-40B4-BE49-F238E27FC236}">
                <a16:creationId xmlns:a16="http://schemas.microsoft.com/office/drawing/2014/main" id="{730C9168-3D3A-4CCD-9F4F-3E195A248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5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E729F267-8DFD-45C7-B076-337022AF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6FE66498-C616-4B52-AAF5-53B878A1C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4CA65F26-4417-4DD7-9F7F-FABE2FE5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1 whole">
            <a:extLst xmlns:a="http://schemas.openxmlformats.org/drawingml/2006/main">
              <a:ext uri="{FF2B5EF4-FFF2-40B4-BE49-F238E27FC236}">
                <a16:creationId xmlns:a16="http://schemas.microsoft.com/office/drawing/2014/main" id="{866B184F-7DF0-4559-B57E-CA39F025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1 whole</a:t>
            </a:r>
          </a:p>
        </p:txBody>
      </p:sp>
      <p:sp>
        <p:nvSpPr>
          <p:cNvPr id="19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E29500EC-8985-496F-831C-708C06599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316409FA-5077-41B5-B517-035181335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1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3B2FE958-9308-4646-BF2D-FCF7E0F9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2" name="1 of 3 parts">
            <a:extLst xmlns:a="http://schemas.openxmlformats.org/drawingml/2006/main">
              <a:ext uri="{FF2B5EF4-FFF2-40B4-BE49-F238E27FC236}">
                <a16:creationId xmlns:a16="http://schemas.microsoft.com/office/drawing/2014/main" id="{139EB1D8-5F17-4CA6-B626-75A49F3F5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086350"/>
            <a:ext cx="20510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1 of 3 parts</a:t>
            </a:r>
          </a:p>
        </p:txBody>
      </p:sp>
    </p:spTree>
    <p:extLst>
      <p:ext uri="{BB962C8B-B14F-4D97-AF65-F5344CB8AC3E}">
        <p14:creationId xmlns:p14="http://schemas.microsoft.com/office/powerpoint/2010/main" val="240867241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5da475ec464dc1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oth ways">
            <a:extLst xmlns:a="http://schemas.openxmlformats.org/drawingml/2006/main">
              <a:ext uri="{FF2B5EF4-FFF2-40B4-BE49-F238E27FC236}">
                <a16:creationId xmlns:a16="http://schemas.microsoft.com/office/drawing/2014/main" id="{F2698545-3BB4-43A3-BAD4-EED2C7503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Both ways</a:t>
            </a:r>
          </a:p>
        </p:txBody>
      </p:sp>
      <p:sp>
        <p:nvSpPr>
          <p:cNvPr id="3" name="To mixed: divide">
            <a:extLst xmlns:a="http://schemas.openxmlformats.org/drawingml/2006/main">
              <a:ext uri="{FF2B5EF4-FFF2-40B4-BE49-F238E27FC236}">
                <a16:creationId xmlns:a16="http://schemas.microsoft.com/office/drawing/2014/main" id="{CF0E3336-11B3-4A21-8841-66FAA360E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685800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To mixed: divide</a:t>
            </a:r>
          </a:p>
        </p:txBody>
      </p:sp>
      <p:sp>
        <p:nvSpPr>
          <p:cNvPr id="4" name="To improper:">
            <a:extLst xmlns:a="http://schemas.openxmlformats.org/drawingml/2006/main">
              <a:ext uri="{FF2B5EF4-FFF2-40B4-BE49-F238E27FC236}">
                <a16:creationId xmlns:a16="http://schemas.microsoft.com/office/drawing/2014/main" id="{68271FD7-72F7-43FE-8566-EE6C8EF6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685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To improper:</a:t>
            </a:r>
          </a:p>
        </p:txBody>
      </p:sp>
      <p:sp>
        <p:nvSpPr>
          <p:cNvPr id="5" name="multiply, then add">
            <a:extLst xmlns:a="http://schemas.openxmlformats.org/drawingml/2006/main">
              <a:ext uri="{FF2B5EF4-FFF2-40B4-BE49-F238E27FC236}">
                <a16:creationId xmlns:a16="http://schemas.microsoft.com/office/drawing/2014/main" id="{C2D55B25-D84F-4787-93A5-BDB33D6D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6858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75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multiply, then add</a:t>
            </a:r>
          </a:p>
        </p:txBody>
      </p:sp>
    </p:spTree>
    <p:extLst>
      <p:ext uri="{BB962C8B-B14F-4D97-AF65-F5344CB8AC3E}">
        <p14:creationId xmlns:p14="http://schemas.microsoft.com/office/powerpoint/2010/main" val="109616426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8fc66a7e84c0f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ame Value, New Look">
            <a:extLst xmlns:a="http://schemas.openxmlformats.org/drawingml/2006/main">
              <a:ext uri="{FF2B5EF4-FFF2-40B4-BE49-F238E27FC236}">
                <a16:creationId xmlns:a16="http://schemas.microsoft.com/office/drawing/2014/main" id="{806C1AEF-4C57-4881-A0A4-4C51588F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716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Same Value, New Look</a:t>
            </a:r>
          </a:p>
        </p:txBody>
      </p:sp>
      <p:sp>
        <p:nvSpPr>
          <p:cNvPr id="3" name="7">
            <a:extLst xmlns:a="http://schemas.openxmlformats.org/drawingml/2006/main">
              <a:ext uri="{FF2B5EF4-FFF2-40B4-BE49-F238E27FC236}">
                <a16:creationId xmlns:a16="http://schemas.microsoft.com/office/drawing/2014/main" id="{A073A08F-4D9C-4D1B-B866-5709A8AD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526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5023205C-FC54-4304-A22E-D0786739A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95575"/>
            <a:ext cx="12001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5" name="3">
            <a:extLst xmlns:a="http://schemas.openxmlformats.org/drawingml/2006/main">
              <a:ext uri="{FF2B5EF4-FFF2-40B4-BE49-F238E27FC236}">
                <a16:creationId xmlns:a16="http://schemas.microsoft.com/office/drawing/2014/main" id="{9622F7BC-E756-4F6D-BAD9-54A5E792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12001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3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6" name="=">
            <a:extLst xmlns:a="http://schemas.openxmlformats.org/drawingml/2006/main">
              <a:ext uri="{FF2B5EF4-FFF2-40B4-BE49-F238E27FC236}">
                <a16:creationId xmlns:a16="http://schemas.microsoft.com/office/drawing/2014/main" id="{C5FCA826-22B8-47B5-B14E-4DB8EE4C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228850"/>
            <a:ext cx="762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68A7195D-D193-498C-B8C6-0EFD1852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00275"/>
            <a:ext cx="952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00756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1">
            <a:extLst xmlns:a="http://schemas.openxmlformats.org/drawingml/2006/main">
              <a:ext uri="{FF2B5EF4-FFF2-40B4-BE49-F238E27FC236}">
                <a16:creationId xmlns:a16="http://schemas.microsoft.com/office/drawing/2014/main" id="{2C214304-E568-4D3A-986C-C1D579F96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7526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C84338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fraction bar">
            <a:extLst xmlns:a="http://schemas.openxmlformats.org/drawingml/2006/main">
              <a:ext uri="{FF2B5EF4-FFF2-40B4-BE49-F238E27FC236}">
                <a16:creationId xmlns:a16="http://schemas.microsoft.com/office/drawing/2014/main" id="{823F65ED-E149-4D4F-815E-E87164C60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33675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23550"/>
            </a:solidFill>
          </a:ln>
        </p:spPr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A44ABD9A-B327-4C9C-B2FF-49DB3A60A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19400"/>
            <a:ext cx="952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1764B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1" name="equal piece 1, shaded">
            <a:extLst xmlns:a="http://schemas.openxmlformats.org/drawingml/2006/main">
              <a:ext uri="{FF2B5EF4-FFF2-40B4-BE49-F238E27FC236}">
                <a16:creationId xmlns:a16="http://schemas.microsoft.com/office/drawing/2014/main" id="{A0CF9BA9-15F2-4FBD-A14B-7E4ACCDFE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2" name="equal piece 2, shaded">
            <a:extLst xmlns:a="http://schemas.openxmlformats.org/drawingml/2006/main">
              <a:ext uri="{FF2B5EF4-FFF2-40B4-BE49-F238E27FC236}">
                <a16:creationId xmlns:a16="http://schemas.microsoft.com/office/drawing/2014/main" id="{9CE2B8C8-F2D0-4E36-8FA4-F351372D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2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3" name="equal piece 3, shaded">
            <a:extLst xmlns:a="http://schemas.openxmlformats.org/drawingml/2006/main">
              <a:ext uri="{FF2B5EF4-FFF2-40B4-BE49-F238E27FC236}">
                <a16:creationId xmlns:a16="http://schemas.microsoft.com/office/drawing/2014/main" id="{7EADA1E5-52BF-4120-B7C2-A2E8EEFB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69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4" name="equal piece 4, shaded">
            <a:extLst xmlns:a="http://schemas.openxmlformats.org/drawingml/2006/main">
              <a:ext uri="{FF2B5EF4-FFF2-40B4-BE49-F238E27FC236}">
                <a16:creationId xmlns:a16="http://schemas.microsoft.com/office/drawing/2014/main" id="{F92D54F6-4D4F-47F4-9A7D-A4B5F0A7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02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5" name="equal piece 5, shaded">
            <a:extLst xmlns:a="http://schemas.openxmlformats.org/drawingml/2006/main">
              <a:ext uri="{FF2B5EF4-FFF2-40B4-BE49-F238E27FC236}">
                <a16:creationId xmlns:a16="http://schemas.microsoft.com/office/drawing/2014/main" id="{B7771461-7675-45E8-8120-CD49083D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38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6" name="equal piece 6, shaded">
            <a:extLst xmlns:a="http://schemas.openxmlformats.org/drawingml/2006/main">
              <a:ext uri="{FF2B5EF4-FFF2-40B4-BE49-F238E27FC236}">
                <a16:creationId xmlns:a16="http://schemas.microsoft.com/office/drawing/2014/main" id="{C24D15D1-D1E2-46D6-9E22-125A0677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5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7" name="equal piece 7, shaded">
            <a:extLst xmlns:a="http://schemas.openxmlformats.org/drawingml/2006/main">
              <a:ext uri="{FF2B5EF4-FFF2-40B4-BE49-F238E27FC236}">
                <a16:creationId xmlns:a16="http://schemas.microsoft.com/office/drawing/2014/main" id="{033D6D5E-8B44-4CFA-B038-AC661BB98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8F7A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8" name="equal piece 8, unshaded">
            <a:extLst xmlns:a="http://schemas.openxmlformats.org/drawingml/2006/main">
              <a:ext uri="{FF2B5EF4-FFF2-40B4-BE49-F238E27FC236}">
                <a16:creationId xmlns:a16="http://schemas.microsoft.com/office/drawing/2014/main" id="{886122EE-E34C-4919-9488-AB58CE98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4483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19" name="equal piece 9, unshaded">
            <a:extLst xmlns:a="http://schemas.openxmlformats.org/drawingml/2006/main">
              <a:ext uri="{FF2B5EF4-FFF2-40B4-BE49-F238E27FC236}">
                <a16:creationId xmlns:a16="http://schemas.microsoft.com/office/drawing/2014/main" id="{E0BD88D2-73F2-4A53-809D-C7BE9D8DB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8167" y="4305300"/>
            <a:ext cx="683683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3550"/>
            </a:solidFill>
          </a:ln>
        </p:spPr>
      </p:sp>
      <p:sp>
        <p:nvSpPr>
          <p:cNvPr id="20" name="You know both ways!">
            <a:extLst xmlns:a="http://schemas.openxmlformats.org/drawingml/2006/main">
              <a:ext uri="{FF2B5EF4-FFF2-40B4-BE49-F238E27FC236}">
                <a16:creationId xmlns:a16="http://schemas.microsoft.com/office/drawing/2014/main" id="{D00D0530-8890-4644-8110-A87A872EF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23550"/>
                </a:solidFill>
                <a:latin typeface="DejaVu Sans"/>
                <a:ea typeface="DejaVu Sans"/>
                <a:cs typeface="DejaVu Sans"/>
              </a:rPr>
              <a:t>You know both ways!</a:t>
            </a:r>
          </a:p>
        </p:txBody>
      </p:sp>
    </p:spTree>
    <p:extLst>
      <p:ext uri="{BB962C8B-B14F-4D97-AF65-F5344CB8AC3E}">
        <p14:creationId xmlns:p14="http://schemas.microsoft.com/office/powerpoint/2010/main" val="8662324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2026-10-06T12:29:58.1680000Z</dcterms:created>
  <dcterms:modified xsi:type="dcterms:W3CDTF">2026-10-06T12:29:58.1680000Z</dcterms:modified>
</coreProperties>
</file>