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17799b703f54c6c" /><Relationship Type="http://schemas.openxmlformats.org/officeDocument/2006/relationships/extended-properties" Target="/docProps/app.xml" Id="R5b08862f30dd4505" /><Relationship Type="http://schemas.openxmlformats.org/officeDocument/2006/relationships/officeDocument" Target="/ppt/presentation.xml" Id="Ra1bdc89bd1994e27" /></Relationships>
</file>

<file path=ppt/presentation.xml><?xml version="1.0" encoding="utf-8"?>
<p:presentation xmlns:p="http://schemas.openxmlformats.org/presentationml/2006/main">
  <p:sldMasterIdLst>
    <p:sldMasterId xmlns:r="http://schemas.openxmlformats.org/officeDocument/2006/relationships" id="2147483648" r:id="Rc4449ab222b04eaa"/>
  </p:sldMasterIdLst>
  <p:notesMasterIdLst>
    <p:notesMasterId xmlns:r="http://schemas.openxmlformats.org/officeDocument/2006/relationships" r:id="R0ea7fbeafc41413c"/>
  </p:notesMasterIdLst>
  <p:sldIdLst>
    <p:sldId xmlns:r="http://schemas.openxmlformats.org/officeDocument/2006/relationships" id="256" r:id="R20a73d462dd54c07"/>
    <p:sldId xmlns:r="http://schemas.openxmlformats.org/officeDocument/2006/relationships" id="257" r:id="Rec25453a780d4c65"/>
    <p:sldId xmlns:r="http://schemas.openxmlformats.org/officeDocument/2006/relationships" id="258" r:id="Re273157afe0d4c5a"/>
    <p:sldId xmlns:r="http://schemas.openxmlformats.org/officeDocument/2006/relationships" id="259" r:id="R85dd338f0a7442ae"/>
    <p:sldId xmlns:r="http://schemas.openxmlformats.org/officeDocument/2006/relationships" id="260" r:id="Ra9bb6c75d4324ef0"/>
    <p:sldId xmlns:r="http://schemas.openxmlformats.org/officeDocument/2006/relationships" id="261" r:id="R7b65c3faae7d4719"/>
    <p:sldId xmlns:r="http://schemas.openxmlformats.org/officeDocument/2006/relationships" id="262" r:id="R890466878d084d21"/>
    <p:sldId xmlns:r="http://schemas.openxmlformats.org/officeDocument/2006/relationships" id="263" r:id="R12eb8f9344684b64"/>
    <p:sldId xmlns:r="http://schemas.openxmlformats.org/officeDocument/2006/relationships" id="264" r:id="R37648a70b2854fdf"/>
    <p:sldId xmlns:r="http://schemas.openxmlformats.org/officeDocument/2006/relationships" id="265" r:id="Ra4eccd03c56b4417"/>
    <p:sldId xmlns:r="http://schemas.openxmlformats.org/officeDocument/2006/relationships" id="266" r:id="R5bf908683f7b49a2"/>
    <p:sldId xmlns:r="http://schemas.openxmlformats.org/officeDocument/2006/relationships" id="267" r:id="R8f18b023933242e7"/>
    <p:sldId xmlns:r="http://schemas.openxmlformats.org/officeDocument/2006/relationships" id="268" r:id="R487ae4ba2ee54d22"/>
    <p:sldId xmlns:r="http://schemas.openxmlformats.org/officeDocument/2006/relationships" id="269" r:id="R1579ceeceb944c40"/>
    <p:sldId xmlns:r="http://schemas.openxmlformats.org/officeDocument/2006/relationships" id="270" r:id="R88fb5c22e9564e41"/>
    <p:sldId xmlns:r="http://schemas.openxmlformats.org/officeDocument/2006/relationships" id="271" r:id="Rf38fb2e629bd4fff"/>
    <p:sldId xmlns:r="http://schemas.openxmlformats.org/officeDocument/2006/relationships" id="272" r:id="R9a3d85e0971e40f6"/>
    <p:sldId xmlns:r="http://schemas.openxmlformats.org/officeDocument/2006/relationships" id="273" r:id="R2fa1f23cbe9a4675"/>
    <p:sldId xmlns:r="http://schemas.openxmlformats.org/officeDocument/2006/relationships" id="274" r:id="R9d934062569a493c"/>
    <p:sldId xmlns:r="http://schemas.openxmlformats.org/officeDocument/2006/relationships" id="275" r:id="R3e813c29b1cf40de"/>
    <p:sldId xmlns:r="http://schemas.openxmlformats.org/officeDocument/2006/relationships" id="276" r:id="Rec2974c54596462b"/>
    <p:sldId xmlns:r="http://schemas.openxmlformats.org/officeDocument/2006/relationships" id="277" r:id="Rd7091e415ed142b5"/>
    <p:sldId xmlns:r="http://schemas.openxmlformats.org/officeDocument/2006/relationships" id="278" r:id="R31ad5408484d454d"/>
    <p:sldId xmlns:r="http://schemas.openxmlformats.org/officeDocument/2006/relationships" id="279" r:id="R98e7b67ef2834e18"/>
    <p:sldId xmlns:r="http://schemas.openxmlformats.org/officeDocument/2006/relationships" id="280" r:id="Red231fed173d4176"/>
    <p:sldId xmlns:r="http://schemas.openxmlformats.org/officeDocument/2006/relationships" id="281" r:id="Rde5c2df2b1d14983"/>
    <p:sldId xmlns:r="http://schemas.openxmlformats.org/officeDocument/2006/relationships" id="282" r:id="R592c41f70cf54b94"/>
    <p:sldId xmlns:r="http://schemas.openxmlformats.org/officeDocument/2006/relationships" id="283" r:id="Re22677a4bb5e4664"/>
    <p:sldId xmlns:r="http://schemas.openxmlformats.org/officeDocument/2006/relationships" id="284" r:id="Rf2ea09243baf4bca"/>
    <p:sldId xmlns:r="http://schemas.openxmlformats.org/officeDocument/2006/relationships" id="285" r:id="R238b86c3bdb44db2"/>
    <p:sldId xmlns:r="http://schemas.openxmlformats.org/officeDocument/2006/relationships" id="286" r:id="R182260931f8641a4"/>
    <p:sldId xmlns:r="http://schemas.openxmlformats.org/officeDocument/2006/relationships" id="287" r:id="R9a87766c629d47e1"/>
    <p:sldId xmlns:r="http://schemas.openxmlformats.org/officeDocument/2006/relationships" id="288" r:id="R8249e3d46e1f4cee"/>
    <p:sldId xmlns:r="http://schemas.openxmlformats.org/officeDocument/2006/relationships" id="289" r:id="R15de832bcef54dfb"/>
    <p:sldId xmlns:r="http://schemas.openxmlformats.org/officeDocument/2006/relationships" id="290" r:id="R914bb29a6f5a4fcf"/>
    <p:sldId xmlns:r="http://schemas.openxmlformats.org/officeDocument/2006/relationships" id="291" r:id="R28fa2f4ae8f740d2"/>
    <p:sldId xmlns:r="http://schemas.openxmlformats.org/officeDocument/2006/relationships" id="292" r:id="Rf93c6d96d7384b5c"/>
    <p:sldId xmlns:r="http://schemas.openxmlformats.org/officeDocument/2006/relationships" id="293" r:id="Rd7ec4aa6c7934a05"/>
    <p:sldId xmlns:r="http://schemas.openxmlformats.org/officeDocument/2006/relationships" id="294" r:id="Rc08de234cfc74bbd"/>
    <p:sldId xmlns:r="http://schemas.openxmlformats.org/officeDocument/2006/relationships" id="295" r:id="R28c0007c870f48fa"/>
    <p:sldId xmlns:r="http://schemas.openxmlformats.org/officeDocument/2006/relationships" id="296" r:id="R4f5161bb81ad4f00"/>
    <p:sldId xmlns:r="http://schemas.openxmlformats.org/officeDocument/2006/relationships" id="297" r:id="R57ad9a08325b43ef"/>
    <p:sldId xmlns:r="http://schemas.openxmlformats.org/officeDocument/2006/relationships" id="298" r:id="Rff50c5718c854536"/>
    <p:sldId xmlns:r="http://schemas.openxmlformats.org/officeDocument/2006/relationships" id="299" r:id="R1bb6f68399254259"/>
    <p:sldId xmlns:r="http://schemas.openxmlformats.org/officeDocument/2006/relationships" id="300" r:id="R5a9bf64917734204"/>
    <p:sldId xmlns:r="http://schemas.openxmlformats.org/officeDocument/2006/relationships" id="301" r:id="R8ce37902b47447a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aca5682641f49b5" /><Relationship Type="http://schemas.openxmlformats.org/officeDocument/2006/relationships/slideMaster" Target="/ppt/slideMasters/slideMaster1.xml" Id="Rc4449ab222b04eaa" /><Relationship Type="http://schemas.openxmlformats.org/officeDocument/2006/relationships/notesMaster" Target="/ppt/notesMasters/notesMaster1.xml" Id="R0ea7fbeafc41413c" /><Relationship Type="http://schemas.openxmlformats.org/officeDocument/2006/relationships/presProps" Target="/ppt/presProps.xml" Id="Ra4967bea49914627" /><Relationship Type="http://schemas.openxmlformats.org/officeDocument/2006/relationships/tableStyles" Target="/ppt/tableStyles.xml" Id="R4c3cd6570cd74201" /><Relationship Type="http://schemas.openxmlformats.org/officeDocument/2006/relationships/slide" Target="/ppt/slides/slide1.xml" Id="R20a73d462dd54c07" /><Relationship Type="http://schemas.openxmlformats.org/officeDocument/2006/relationships/slide" Target="/ppt/slides/slide2.xml" Id="Rec25453a780d4c65" /><Relationship Type="http://schemas.openxmlformats.org/officeDocument/2006/relationships/slide" Target="/ppt/slides/slide3.xml" Id="Re273157afe0d4c5a" /><Relationship Type="http://schemas.openxmlformats.org/officeDocument/2006/relationships/slide" Target="/ppt/slides/slide4.xml" Id="R85dd338f0a7442ae" /><Relationship Type="http://schemas.openxmlformats.org/officeDocument/2006/relationships/slide" Target="/ppt/slides/slide5.xml" Id="Ra9bb6c75d4324ef0" /><Relationship Type="http://schemas.openxmlformats.org/officeDocument/2006/relationships/slide" Target="/ppt/slides/slide6.xml" Id="R7b65c3faae7d4719" /><Relationship Type="http://schemas.openxmlformats.org/officeDocument/2006/relationships/slide" Target="/ppt/slides/slide7.xml" Id="R890466878d084d21" /><Relationship Type="http://schemas.openxmlformats.org/officeDocument/2006/relationships/slide" Target="/ppt/slides/slide8.xml" Id="R12eb8f9344684b64" /><Relationship Type="http://schemas.openxmlformats.org/officeDocument/2006/relationships/slide" Target="/ppt/slides/slide9.xml" Id="R37648a70b2854fdf" /><Relationship Type="http://schemas.openxmlformats.org/officeDocument/2006/relationships/slide" Target="/ppt/slides/slide10.xml" Id="Ra4eccd03c56b4417" /><Relationship Type="http://schemas.openxmlformats.org/officeDocument/2006/relationships/slide" Target="/ppt/slides/slide11.xml" Id="R5bf908683f7b49a2" /><Relationship Type="http://schemas.openxmlformats.org/officeDocument/2006/relationships/slide" Target="/ppt/slides/slide12.xml" Id="R8f18b023933242e7" /><Relationship Type="http://schemas.openxmlformats.org/officeDocument/2006/relationships/slide" Target="/ppt/slides/slide13.xml" Id="R487ae4ba2ee54d22" /><Relationship Type="http://schemas.openxmlformats.org/officeDocument/2006/relationships/slide" Target="/ppt/slides/slide14.xml" Id="R1579ceeceb944c40" /><Relationship Type="http://schemas.openxmlformats.org/officeDocument/2006/relationships/slide" Target="/ppt/slides/slide15.xml" Id="R88fb5c22e9564e41" /><Relationship Type="http://schemas.openxmlformats.org/officeDocument/2006/relationships/slide" Target="/ppt/slides/slide16.xml" Id="Rf38fb2e629bd4fff" /><Relationship Type="http://schemas.openxmlformats.org/officeDocument/2006/relationships/slide" Target="/ppt/slides/slide17.xml" Id="R9a3d85e0971e40f6" /><Relationship Type="http://schemas.openxmlformats.org/officeDocument/2006/relationships/slide" Target="/ppt/slides/slide18.xml" Id="R2fa1f23cbe9a4675" /><Relationship Type="http://schemas.openxmlformats.org/officeDocument/2006/relationships/slide" Target="/ppt/slides/slide19.xml" Id="R9d934062569a493c" /><Relationship Type="http://schemas.openxmlformats.org/officeDocument/2006/relationships/slide" Target="/ppt/slides/slide20.xml" Id="R3e813c29b1cf40de" /><Relationship Type="http://schemas.openxmlformats.org/officeDocument/2006/relationships/slide" Target="/ppt/slides/slide21.xml" Id="Rec2974c54596462b" /><Relationship Type="http://schemas.openxmlformats.org/officeDocument/2006/relationships/slide" Target="/ppt/slides/slide22.xml" Id="Rd7091e415ed142b5" /><Relationship Type="http://schemas.openxmlformats.org/officeDocument/2006/relationships/slide" Target="/ppt/slides/slide23.xml" Id="R31ad5408484d454d" /><Relationship Type="http://schemas.openxmlformats.org/officeDocument/2006/relationships/slide" Target="/ppt/slides/slide24.xml" Id="R98e7b67ef2834e18" /><Relationship Type="http://schemas.openxmlformats.org/officeDocument/2006/relationships/slide" Target="/ppt/slides/slide25.xml" Id="Red231fed173d4176" /><Relationship Type="http://schemas.openxmlformats.org/officeDocument/2006/relationships/slide" Target="/ppt/slides/slide26.xml" Id="Rde5c2df2b1d14983" /><Relationship Type="http://schemas.openxmlformats.org/officeDocument/2006/relationships/slide" Target="/ppt/slides/slide27.xml" Id="R592c41f70cf54b94" /><Relationship Type="http://schemas.openxmlformats.org/officeDocument/2006/relationships/slide" Target="/ppt/slides/slide28.xml" Id="Re22677a4bb5e4664" /><Relationship Type="http://schemas.openxmlformats.org/officeDocument/2006/relationships/slide" Target="/ppt/slides/slide29.xml" Id="Rf2ea09243baf4bca" /><Relationship Type="http://schemas.openxmlformats.org/officeDocument/2006/relationships/slide" Target="/ppt/slides/slide30.xml" Id="R238b86c3bdb44db2" /><Relationship Type="http://schemas.openxmlformats.org/officeDocument/2006/relationships/slide" Target="/ppt/slides/slide31.xml" Id="R182260931f8641a4" /><Relationship Type="http://schemas.openxmlformats.org/officeDocument/2006/relationships/slide" Target="/ppt/slides/slide32.xml" Id="R9a87766c629d47e1" /><Relationship Type="http://schemas.openxmlformats.org/officeDocument/2006/relationships/slide" Target="/ppt/slides/slide33.xml" Id="R8249e3d46e1f4cee" /><Relationship Type="http://schemas.openxmlformats.org/officeDocument/2006/relationships/slide" Target="/ppt/slides/slide34.xml" Id="R15de832bcef54dfb" /><Relationship Type="http://schemas.openxmlformats.org/officeDocument/2006/relationships/slide" Target="/ppt/slides/slide35.xml" Id="R914bb29a6f5a4fcf" /><Relationship Type="http://schemas.openxmlformats.org/officeDocument/2006/relationships/slide" Target="/ppt/slides/slide36.xml" Id="R28fa2f4ae8f740d2" /><Relationship Type="http://schemas.openxmlformats.org/officeDocument/2006/relationships/slide" Target="/ppt/slides/slide37.xml" Id="Rf93c6d96d7384b5c" /><Relationship Type="http://schemas.openxmlformats.org/officeDocument/2006/relationships/slide" Target="/ppt/slides/slide38.xml" Id="Rd7ec4aa6c7934a05" /><Relationship Type="http://schemas.openxmlformats.org/officeDocument/2006/relationships/slide" Target="/ppt/slides/slide39.xml" Id="Rc08de234cfc74bbd" /><Relationship Type="http://schemas.openxmlformats.org/officeDocument/2006/relationships/slide" Target="/ppt/slides/slide40.xml" Id="R28c0007c870f48fa" /><Relationship Type="http://schemas.openxmlformats.org/officeDocument/2006/relationships/slide" Target="/ppt/slides/slide41.xml" Id="R4f5161bb81ad4f00" /><Relationship Type="http://schemas.openxmlformats.org/officeDocument/2006/relationships/slide" Target="/ppt/slides/slide42.xml" Id="R57ad9a08325b43ef" /><Relationship Type="http://schemas.openxmlformats.org/officeDocument/2006/relationships/slide" Target="/ppt/slides/slide43.xml" Id="Rff50c5718c854536" /><Relationship Type="http://schemas.openxmlformats.org/officeDocument/2006/relationships/slide" Target="/ppt/slides/slide44.xml" Id="R1bb6f68399254259" /><Relationship Type="http://schemas.openxmlformats.org/officeDocument/2006/relationships/slide" Target="/ppt/slides/slide45.xml" Id="R5a9bf64917734204" /><Relationship Type="http://schemas.openxmlformats.org/officeDocument/2006/relationships/slide" Target="/ppt/slides/slide46.xml" Id="R8ce37902b47447a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20600b53775494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88c82d6d8b3422f" /><Relationship Type="http://schemas.openxmlformats.org/officeDocument/2006/relationships/notesMaster" Target="/ppt/notesMasters/notesMaster1.xml" Id="R67a9f5a6606e4768" /></Relationships>
</file>

<file path=ppt/notesSlides/_rels/notesSlide2.xml.rels>&#65279;<?xml version="1.0" encoding="utf-8"?><Relationships xmlns="http://schemas.openxmlformats.org/package/2006/relationships"><Relationship Type="http://schemas.openxmlformats.org/officeDocument/2006/relationships/slide" Target="/ppt/slides/slide2.xml" Id="R964423b22efc4790" /><Relationship Type="http://schemas.openxmlformats.org/officeDocument/2006/relationships/notesMaster" Target="/ppt/notesMasters/notesMaster1.xml" Id="Rb4a2d31de4394afa" /></Relationships>
</file>

<file path=ppt/notesSlides/_rels/notesSlide3.xml.rels>&#65279;<?xml version="1.0" encoding="utf-8"?><Relationships xmlns="http://schemas.openxmlformats.org/package/2006/relationships"><Relationship Type="http://schemas.openxmlformats.org/officeDocument/2006/relationships/slide" Target="/ppt/slides/slide3.xml" Id="R33b5d58b917945cb" /><Relationship Type="http://schemas.openxmlformats.org/officeDocument/2006/relationships/notesMaster" Target="/ppt/notesMasters/notesMaster1.xml" Id="R3b5f0146583a4de8" /></Relationships>
</file>

<file path=ppt/notesSlides/_rels/notesSlide4.xml.rels>&#65279;<?xml version="1.0" encoding="utf-8"?><Relationships xmlns="http://schemas.openxmlformats.org/package/2006/relationships"><Relationship Type="http://schemas.openxmlformats.org/officeDocument/2006/relationships/slide" Target="/ppt/slides/slide4.xml" Id="R9a46c875f71f4c4a" /><Relationship Type="http://schemas.openxmlformats.org/officeDocument/2006/relationships/notesMaster" Target="/ppt/notesMasters/notesMaster1.xml" Id="R15bd88b0e8c046fd" /></Relationships>
</file>

<file path=ppt/notesSlides/_rels/notesSlide5.xml.rels>&#65279;<?xml version="1.0" encoding="utf-8"?><Relationships xmlns="http://schemas.openxmlformats.org/package/2006/relationships"><Relationship Type="http://schemas.openxmlformats.org/officeDocument/2006/relationships/slide" Target="/ppt/slides/slide5.xml" Id="Rd584e0c54012412f" /><Relationship Type="http://schemas.openxmlformats.org/officeDocument/2006/relationships/notesMaster" Target="/ppt/notesMasters/notesMaster1.xml" Id="Rf4471cf7fc874939" /></Relationships>
</file>

<file path=ppt/notesSlides/_rels/notesSlide6.xml.rels>&#65279;<?xml version="1.0" encoding="utf-8"?><Relationships xmlns="http://schemas.openxmlformats.org/package/2006/relationships"><Relationship Type="http://schemas.openxmlformats.org/officeDocument/2006/relationships/slide" Target="/ppt/slides/slide6.xml" Id="R45b982bb89234896" /><Relationship Type="http://schemas.openxmlformats.org/officeDocument/2006/relationships/notesMaster" Target="/ppt/notesMasters/notesMaster1.xml" Id="R4914c0a7fab04f69" /></Relationships>
</file>

<file path=ppt/notesSlides/_rels/notesSlide7.xml.rels>&#65279;<?xml version="1.0" encoding="utf-8"?><Relationships xmlns="http://schemas.openxmlformats.org/package/2006/relationships"><Relationship Type="http://schemas.openxmlformats.org/officeDocument/2006/relationships/slide" Target="/ppt/slides/slide7.xml" Id="Rf52b3aae601b4651" /><Relationship Type="http://schemas.openxmlformats.org/officeDocument/2006/relationships/notesMaster" Target="/ppt/notesMasters/notesMaster1.xml" Id="R56bb29116ebe49ce" /></Relationships>
</file>

<file path=ppt/notesSlides/_rels/notesSlide8.xml.rels>&#65279;<?xml version="1.0" encoding="utf-8"?><Relationships xmlns="http://schemas.openxmlformats.org/package/2006/relationships"><Relationship Type="http://schemas.openxmlformats.org/officeDocument/2006/relationships/slide" Target="/ppt/slides/slide8.xml" Id="R5f3fd79478e740cb" /><Relationship Type="http://schemas.openxmlformats.org/officeDocument/2006/relationships/notesMaster" Target="/ppt/notesMasters/notesMaster1.xml" Id="R3c190d2b60ab4eae" /></Relationships>
</file>

<file path=ppt/notesSlides/_rels/notesSlide9.xml.rels>&#65279;<?xml version="1.0" encoding="utf-8"?><Relationships xmlns="http://schemas.openxmlformats.org/package/2006/relationships"><Relationship Type="http://schemas.openxmlformats.org/officeDocument/2006/relationships/slide" Target="/ppt/slides/slide9.xml" Id="Ra259617217c647a0" /><Relationship Type="http://schemas.openxmlformats.org/officeDocument/2006/relationships/notesMaster" Target="/ppt/notesMasters/notesMaster1.xml" Id="R7b1df6fc80a54b8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2f0887602ff46b0" /><Relationship Type="http://schemas.openxmlformats.org/officeDocument/2006/relationships/notesMaster" Target="/ppt/notesMasters/notesMaster1.xml" Id="R9c0f2505c4e54b1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970986e0f0d4b05" /><Relationship Type="http://schemas.openxmlformats.org/officeDocument/2006/relationships/notesMaster" Target="/ppt/notesMasters/notesMaster1.xml" Id="Rcf2e35e0649544b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3aae2ac7bd448e5" /><Relationship Type="http://schemas.openxmlformats.org/officeDocument/2006/relationships/notesMaster" Target="/ppt/notesMasters/notesMaster1.xml" Id="R05c7c8d6ed204a2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1e197eb56e34b3a" /><Relationship Type="http://schemas.openxmlformats.org/officeDocument/2006/relationships/notesMaster" Target="/ppt/notesMasters/notesMaster1.xml" Id="R9266011364724e9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c8cd130f62642d6" /><Relationship Type="http://schemas.openxmlformats.org/officeDocument/2006/relationships/notesMaster" Target="/ppt/notesMasters/notesMaster1.xml" Id="Rb4d4657978364fb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199ed83d1364b93" /><Relationship Type="http://schemas.openxmlformats.org/officeDocument/2006/relationships/notesMaster" Target="/ppt/notesMasters/notesMaster1.xml" Id="Re1d7d393fd2a4d3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277cf633dd24ab7" /><Relationship Type="http://schemas.openxmlformats.org/officeDocument/2006/relationships/notesMaster" Target="/ppt/notesMasters/notesMaster1.xml" Id="R2a6eafab2a634d6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4a958c01c8c4f19" /><Relationship Type="http://schemas.openxmlformats.org/officeDocument/2006/relationships/notesMaster" Target="/ppt/notesMasters/notesMaster1.xml" Id="R7148305090a8443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45b766f5a574a52" /><Relationship Type="http://schemas.openxmlformats.org/officeDocument/2006/relationships/notesMaster" Target="/ppt/notesMasters/notesMaster1.xml" Id="R3a46543ffe1548b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394effeef9d487c" /><Relationship Type="http://schemas.openxmlformats.org/officeDocument/2006/relationships/notesMaster" Target="/ppt/notesMasters/notesMaster1.xml" Id="Rd879894d94c247f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ad7af71cca343b2" /><Relationship Type="http://schemas.openxmlformats.org/officeDocument/2006/relationships/notesMaster" Target="/ppt/notesMasters/notesMaster1.xml" Id="Rf58becd7e00840a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feccf3afe164be8" /><Relationship Type="http://schemas.openxmlformats.org/officeDocument/2006/relationships/notesMaster" Target="/ppt/notesMasters/notesMaster1.xml" Id="R72f3725363424c6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3143b01793a4f2c" /><Relationship Type="http://schemas.openxmlformats.org/officeDocument/2006/relationships/notesMaster" Target="/ppt/notesMasters/notesMaster1.xml" Id="Rd21d4ace051f45c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7dd875dd7474c4c" /><Relationship Type="http://schemas.openxmlformats.org/officeDocument/2006/relationships/notesMaster" Target="/ppt/notesMasters/notesMaster1.xml" Id="R4e745595a9524f6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b87da0cf6e04350" /><Relationship Type="http://schemas.openxmlformats.org/officeDocument/2006/relationships/notesMaster" Target="/ppt/notesMasters/notesMaster1.xml" Id="R469c1d184726422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e777abfa28845d2" /><Relationship Type="http://schemas.openxmlformats.org/officeDocument/2006/relationships/notesMaster" Target="/ppt/notesMasters/notesMaster1.xml" Id="Rcfd83b165416483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109b1e81e044198" /><Relationship Type="http://schemas.openxmlformats.org/officeDocument/2006/relationships/notesMaster" Target="/ppt/notesMasters/notesMaster1.xml" Id="R7e3ff98989354cd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29b14dff2af457b" /><Relationship Type="http://schemas.openxmlformats.org/officeDocument/2006/relationships/notesMaster" Target="/ppt/notesMasters/notesMaster1.xml" Id="Rb05f44c525f0471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43769a8cef94a8b" /><Relationship Type="http://schemas.openxmlformats.org/officeDocument/2006/relationships/notesMaster" Target="/ppt/notesMasters/notesMaster1.xml" Id="Rbd9f9ee37a0846d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e09ee2d5e4444b7" /><Relationship Type="http://schemas.openxmlformats.org/officeDocument/2006/relationships/notesMaster" Target="/ppt/notesMasters/notesMaster1.xml" Id="R34d7bb511c7d424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1d2de2dd3f54bb7" /><Relationship Type="http://schemas.openxmlformats.org/officeDocument/2006/relationships/notesMaster" Target="/ppt/notesMasters/notesMaster1.xml" Id="Rdc161d913c774e9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61977b5cc674ef8" /><Relationship Type="http://schemas.openxmlformats.org/officeDocument/2006/relationships/notesMaster" Target="/ppt/notesMasters/notesMaster1.xml" Id="Rca8c1bdb03964c9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1fff618ff394a9d" /><Relationship Type="http://schemas.openxmlformats.org/officeDocument/2006/relationships/notesMaster" Target="/ppt/notesMasters/notesMaster1.xml" Id="R990c6ed0bc014d4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b3a7ec48f1764693" /><Relationship Type="http://schemas.openxmlformats.org/officeDocument/2006/relationships/notesMaster" Target="/ppt/notesMasters/notesMaster1.xml" Id="R02ab47fe9ea940dd"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304b4c9c1ec4097" /><Relationship Type="http://schemas.openxmlformats.org/officeDocument/2006/relationships/notesMaster" Target="/ppt/notesMasters/notesMaster1.xml" Id="Rb2e582b2c4c14be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605541cc28e45ab" /><Relationship Type="http://schemas.openxmlformats.org/officeDocument/2006/relationships/notesMaster" Target="/ppt/notesMasters/notesMaster1.xml" Id="Ra7b5f5a4172c4f1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061539f2751484e" /><Relationship Type="http://schemas.openxmlformats.org/officeDocument/2006/relationships/notesMaster" Target="/ppt/notesMasters/notesMaster1.xml" Id="R950b0bca79344d7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75a1147ee0e4200" /><Relationship Type="http://schemas.openxmlformats.org/officeDocument/2006/relationships/notesMaster" Target="/ppt/notesMasters/notesMaster1.xml" Id="R1facb72e4cf1412e"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dcbcc3c8c3e04bf5" /><Relationship Type="http://schemas.openxmlformats.org/officeDocument/2006/relationships/notesMaster" Target="/ppt/notesMasters/notesMaster1.xml" Id="Rede7ead4cebf4d7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898266838cd740e7" /><Relationship Type="http://schemas.openxmlformats.org/officeDocument/2006/relationships/notesMaster" Target="/ppt/notesMasters/notesMaster1.xml" Id="Ra00129b597a4481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5fe250530c334aa6" /><Relationship Type="http://schemas.openxmlformats.org/officeDocument/2006/relationships/notesMaster" Target="/ppt/notesMasters/notesMaster1.xml" Id="R2ce13bb106f54600"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2c09e703691c424d" /><Relationship Type="http://schemas.openxmlformats.org/officeDocument/2006/relationships/notesMaster" Target="/ppt/notesMasters/notesMaster1.xml" Id="R563f2e10e3e84136"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3e6c596c9067451a" /><Relationship Type="http://schemas.openxmlformats.org/officeDocument/2006/relationships/notesMaster" Target="/ppt/notesMasters/notesMaster1.xml" Id="R3ff451594f8941c9"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3f575578688b49bb" /><Relationship Type="http://schemas.openxmlformats.org/officeDocument/2006/relationships/notesMaster" Target="/ppt/notesMasters/notesMaster1.xml" Id="R2f2a18c06b4e4400"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ca74df7dbb0c4b43" /><Relationship Type="http://schemas.openxmlformats.org/officeDocument/2006/relationships/notesMaster" Target="/ppt/notesMasters/notesMaster1.xml" Id="R3cdbe5c1e8de4a1a"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79b051519f0e472b" /><Relationship Type="http://schemas.openxmlformats.org/officeDocument/2006/relationships/notesMaster" Target="/ppt/notesMasters/notesMaster1.xml" Id="R2c34c04d2c974e71"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b602e99944154bf2" /><Relationship Type="http://schemas.openxmlformats.org/officeDocument/2006/relationships/notesMaster" Target="/ppt/notesMasters/notesMaster1.xml" Id="Rd2eaace682dd4ba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0:00.00–0:06.47</a:t>
            </a:r>
          </a:p>
          <a:p xmlns:a="http://schemas.openxmlformats.org/drawingml/2006/main">
            <a:r>
              <a:t>Slide duration in video: 6.47 seconds</a:t>
            </a:r>
          </a:p>
          <a:p xmlns:a="http://schemas.openxmlformats.org/drawingml/2006/main">
            <a:r>
              <a:t>Manual advance: move to the next slide at 0:06.47.</a:t>
            </a:r>
          </a:p>
          <a:p xmlns:a="http://schemas.openxmlformats.org/drawingml/2006/main">
            <a:r>
              <a:t/>
            </a:r>
          </a:p>
          <a:p xmlns:a="http://schemas.openxmlformats.org/drawingml/2006/main">
            <a:r>
              <a:t>Matching lyrics:</a:t>
            </a:r>
          </a:p>
          <a:p xmlns:a="http://schemas.openxmlformats.org/drawingml/2006/main">
            <a:r>
              <a:t>Robot ready? Here we go!</a:t>
            </a:r>
          </a:p>
          <a:p xmlns:a="http://schemas.openxmlformats.org/drawingml/2006/main">
            <a:r>
              <a:t>Mixed-number multiplication, nice and slow.</a:t>
            </a:r>
          </a:p>
          <a:p xmlns:a="http://schemas.openxmlformats.org/drawingml/2006/main">
            <a:r>
              <a:t/>
            </a:r>
          </a:p>
          <a:p xmlns:a="http://schemas.openxmlformats.org/drawingml/2006/main">
            <a:r>
              <a:t>Teaching note: Play the video for the complete song. This PowerPoint is a manual-advance teaching companion. Each slide has its matching audio cue in these notes.</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0:06.47–0:12.17</a:t>
            </a:r>
          </a:p>
          <a:p xmlns:a="http://schemas.openxmlformats.org/drawingml/2006/main">
            <a:r>
              <a:t>Slide duration in video: 5.70 seconds</a:t>
            </a:r>
          </a:p>
          <a:p xmlns:a="http://schemas.openxmlformats.org/drawingml/2006/main">
            <a:r>
              <a:t>Manual advance: move to the next slide at 0:12.17.</a:t>
            </a:r>
          </a:p>
          <a:p xmlns:a="http://schemas.openxmlformats.org/drawingml/2006/main">
            <a:r>
              <a:t/>
            </a:r>
          </a:p>
          <a:p xmlns:a="http://schemas.openxmlformats.org/drawingml/2006/main">
            <a:r>
              <a:t>Matching lyrics:</a:t>
            </a:r>
          </a:p>
          <a:p xmlns:a="http://schemas.openxmlformats.org/drawingml/2006/main">
            <a:r>
              <a:t>One and one half times two and one third.</a:t>
            </a:r>
          </a:p>
          <a:p xmlns:a="http://schemas.openxmlformats.org/drawingml/2006/main">
            <a:r>
              <a:t>Watch each step and say each word.</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0:12.17–0:14.70</a:t>
            </a:r>
          </a:p>
          <a:p xmlns:a="http://schemas.openxmlformats.org/drawingml/2006/main">
            <a:r>
              <a:t>Slide duration in video: 2.53 seconds</a:t>
            </a:r>
          </a:p>
          <a:p xmlns:a="http://schemas.openxmlformats.org/drawingml/2006/main">
            <a:r>
              <a:t>Manual advance: move to the next slide at 0:14.70.</a:t>
            </a:r>
          </a:p>
          <a:p xmlns:a="http://schemas.openxmlformats.org/drawingml/2006/main">
            <a:r>
              <a:t/>
            </a:r>
          </a:p>
          <a:p xmlns:a="http://schemas.openxmlformats.org/drawingml/2006/main">
            <a:r>
              <a:t>Matching lyrics:</a:t>
            </a:r>
          </a:p>
          <a:p xmlns:a="http://schemas.openxmlformats.org/drawingml/2006/main">
            <a:r>
              <a:t>Convert both first, then multiply.</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0:14.70–0:17.37</a:t>
            </a:r>
          </a:p>
          <a:p xmlns:a="http://schemas.openxmlformats.org/drawingml/2006/main">
            <a:r>
              <a:t>Slide duration in video: 2.67 seconds</a:t>
            </a:r>
          </a:p>
          <a:p xmlns:a="http://schemas.openxmlformats.org/drawingml/2006/main">
            <a:r>
              <a:t>Manual advance: move to the next slide at 0:17.37.</a:t>
            </a:r>
          </a:p>
          <a:p xmlns:a="http://schemas.openxmlformats.org/drawingml/2006/main">
            <a:r>
              <a:t/>
            </a:r>
          </a:p>
          <a:p xmlns:a="http://schemas.openxmlformats.org/drawingml/2006/main">
            <a:r>
              <a:t>Matching lyrics:</a:t>
            </a:r>
          </a:p>
          <a:p xmlns:a="http://schemas.openxmlformats.org/drawingml/2006/main">
            <a:r>
              <a:t>Tops with tops; give it a try.</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0:17.37–0:19.50</a:t>
            </a:r>
          </a:p>
          <a:p xmlns:a="http://schemas.openxmlformats.org/drawingml/2006/main">
            <a:r>
              <a:t>Slide duration in video: 2.13 seconds</a:t>
            </a:r>
          </a:p>
          <a:p xmlns:a="http://schemas.openxmlformats.org/drawingml/2006/main">
            <a:r>
              <a:t>Manual advance: move to the next slide at 0:19.50.</a:t>
            </a:r>
          </a:p>
          <a:p xmlns:a="http://schemas.openxmlformats.org/drawingml/2006/main">
            <a:r>
              <a:t/>
            </a:r>
          </a:p>
          <a:p xmlns:a="http://schemas.openxmlformats.org/drawingml/2006/main">
            <a:r>
              <a:t>Matching lyrics:</a:t>
            </a:r>
          </a:p>
          <a:p xmlns:a="http://schemas.openxmlformats.org/drawingml/2006/main">
            <a:r>
              <a:t>Bottoms with bottoms, steady and slow.</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0:19.50–0:21.27</a:t>
            </a:r>
          </a:p>
          <a:p xmlns:a="http://schemas.openxmlformats.org/drawingml/2006/main">
            <a:r>
              <a:t>Slide duration in video: 1.77 seconds</a:t>
            </a:r>
          </a:p>
          <a:p xmlns:a="http://schemas.openxmlformats.org/drawingml/2006/main">
            <a:r>
              <a:t>Manual advance: move to the next slide at 0:21.27.</a:t>
            </a:r>
          </a:p>
          <a:p xmlns:a="http://schemas.openxmlformats.org/drawingml/2006/main">
            <a:r>
              <a:t/>
            </a:r>
          </a:p>
          <a:p xmlns:a="http://schemas.openxmlformats.org/drawingml/2006/main">
            <a:r>
              <a:t>Matching lyrics:</a:t>
            </a:r>
          </a:p>
          <a:p xmlns:a="http://schemas.openxmlformats.org/drawingml/2006/main">
            <a:r>
              <a:t>Make it mixed; let the whole part show.</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0:21.27–0:26.10</a:t>
            </a:r>
          </a:p>
          <a:p xmlns:a="http://schemas.openxmlformats.org/drawingml/2006/main">
            <a:r>
              <a:t>Slide duration in video: 4.83 seconds</a:t>
            </a:r>
          </a:p>
          <a:p xmlns:a="http://schemas.openxmlformats.org/drawingml/2006/main">
            <a:r>
              <a:t>Manual advance: move to the next slide at 0:26.10.</a:t>
            </a:r>
          </a:p>
          <a:p xmlns:a="http://schemas.openxmlformats.org/drawingml/2006/main">
            <a:r>
              <a:t/>
            </a:r>
          </a:p>
          <a:p xmlns:a="http://schemas.openxmlformats.org/drawingml/2006/main">
            <a:r>
              <a:t>Matching lyrics:</a:t>
            </a:r>
          </a:p>
          <a:p xmlns:a="http://schemas.openxmlformats.org/drawingml/2006/main">
            <a:r>
              <a:t>Simplify the fraction, keep the value the same.</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0:26.10–0:31.00</a:t>
            </a:r>
          </a:p>
          <a:p xmlns:a="http://schemas.openxmlformats.org/drawingml/2006/main">
            <a:r>
              <a:t>Slide duration in video: 4.90 seconds</a:t>
            </a:r>
          </a:p>
          <a:p xmlns:a="http://schemas.openxmlformats.org/drawingml/2006/main">
            <a:r>
              <a:t>Manual advance: move to the next slide at 0:31.00.</a:t>
            </a:r>
          </a:p>
          <a:p xmlns:a="http://schemas.openxmlformats.org/drawingml/2006/main">
            <a:r>
              <a:t/>
            </a:r>
          </a:p>
          <a:p xmlns:a="http://schemas.openxmlformats.org/drawingml/2006/main">
            <a:r>
              <a:t>Matching lyrics:</a:t>
            </a:r>
          </a:p>
          <a:p xmlns:a="http://schemas.openxmlformats.org/drawingml/2006/main">
            <a:r>
              <a:t>Step by step, we can explain!</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0:31.00–0:33.77</a:t>
            </a:r>
          </a:p>
          <a:p xmlns:a="http://schemas.openxmlformats.org/drawingml/2006/main">
            <a:r>
              <a:t>Slide duration in video: 2.77 seconds</a:t>
            </a:r>
          </a:p>
          <a:p xmlns:a="http://schemas.openxmlformats.org/drawingml/2006/main">
            <a:r>
              <a:t>Manual advance: move to the next slide at 0:33.77.</a:t>
            </a:r>
          </a:p>
          <a:p xmlns:a="http://schemas.openxmlformats.org/drawingml/2006/main">
            <a:r>
              <a:t/>
            </a:r>
          </a:p>
          <a:p xmlns:a="http://schemas.openxmlformats.org/drawingml/2006/main">
            <a:r>
              <a:t>Matching lyrics:</a:t>
            </a:r>
          </a:p>
          <a:p xmlns:a="http://schemas.openxmlformats.org/drawingml/2006/main">
            <a:r>
              <a:t>First, one and one half: start right here.</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0:33.77–0:36.37</a:t>
            </a:r>
          </a:p>
          <a:p xmlns:a="http://schemas.openxmlformats.org/drawingml/2006/main">
            <a:r>
              <a:t>Slide duration in video: 2.60 seconds</a:t>
            </a:r>
          </a:p>
          <a:p xmlns:a="http://schemas.openxmlformats.org/drawingml/2006/main">
            <a:r>
              <a:t>Manual advance: move to the next slide at 0:36.37.</a:t>
            </a:r>
          </a:p>
          <a:p xmlns:a="http://schemas.openxmlformats.org/drawingml/2006/main">
            <a:r>
              <a:t/>
            </a:r>
          </a:p>
          <a:p xmlns:a="http://schemas.openxmlformats.org/drawingml/2006/main">
            <a:r>
              <a:t>Matching lyrics:</a:t>
            </a:r>
          </a:p>
          <a:p xmlns:a="http://schemas.openxmlformats.org/drawingml/2006/main">
            <a:r>
              <a:t>Whole times denominator, make it clear.</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0:36.37–0:37.60</a:t>
            </a:r>
          </a:p>
          <a:p xmlns:a="http://schemas.openxmlformats.org/drawingml/2006/main">
            <a:r>
              <a:t>Slide duration in video: 1.23 seconds</a:t>
            </a:r>
          </a:p>
          <a:p xmlns:a="http://schemas.openxmlformats.org/drawingml/2006/main">
            <a:r>
              <a:t>Manual advance: move to the next slide at 0:37.60.</a:t>
            </a:r>
          </a:p>
          <a:p xmlns:a="http://schemas.openxmlformats.org/drawingml/2006/main">
            <a:r>
              <a:t/>
            </a:r>
          </a:p>
          <a:p xmlns:a="http://schemas.openxmlformats.org/drawingml/2006/main">
            <a:r>
              <a:t>Matching lyrics:</a:t>
            </a:r>
          </a:p>
          <a:p xmlns:a="http://schemas.openxmlformats.org/drawingml/2006/main">
            <a:r>
              <a:t>One times two is two; add one makes three.</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0:37.60–0:38.77</a:t>
            </a:r>
          </a:p>
          <a:p xmlns:a="http://schemas.openxmlformats.org/drawingml/2006/main">
            <a:r>
              <a:t>Slide duration in video: 1.17 seconds</a:t>
            </a:r>
          </a:p>
          <a:p xmlns:a="http://schemas.openxmlformats.org/drawingml/2006/main">
            <a:r>
              <a:t>Manual advance: move to the next slide at 0:38.77.</a:t>
            </a:r>
          </a:p>
          <a:p xmlns:a="http://schemas.openxmlformats.org/drawingml/2006/main">
            <a:r>
              <a:t/>
            </a:r>
          </a:p>
          <a:p xmlns:a="http://schemas.openxmlformats.org/drawingml/2006/main">
            <a:r>
              <a:t>Matching lyrics:</a:t>
            </a:r>
          </a:p>
          <a:p xmlns:a="http://schemas.openxmlformats.org/drawingml/2006/main">
            <a:r>
              <a:t>One times two is two; add one makes three.</a:t>
            </a:r>
          </a:p>
          <a:p xmlns:a="http://schemas.openxmlformats.org/drawingml/2006/main">
            <a:r>
              <a:t/>
            </a:r>
          </a:p>
          <a:p xmlns:a="http://schemas.openxmlformats.org/drawingml/2006/main">
            <a:r>
              <a:t>Teaching note: The lyric changes from multiplication to addition here. Two halves from the whole, plus one more half, make three halves.</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0:38.77–0:41.23</a:t>
            </a:r>
          </a:p>
          <a:p xmlns:a="http://schemas.openxmlformats.org/drawingml/2006/main">
            <a:r>
              <a:t>Slide duration in video: 2.47 seconds</a:t>
            </a:r>
          </a:p>
          <a:p xmlns:a="http://schemas.openxmlformats.org/drawingml/2006/main">
            <a:r>
              <a:t>Manual advance: move to the next slide at 0:41.23.</a:t>
            </a:r>
          </a:p>
          <a:p xmlns:a="http://schemas.openxmlformats.org/drawingml/2006/main">
            <a:r>
              <a:t/>
            </a:r>
          </a:p>
          <a:p xmlns:a="http://schemas.openxmlformats.org/drawingml/2006/main">
            <a:r>
              <a:t>Matching lyrics:</a:t>
            </a:r>
          </a:p>
          <a:p xmlns:a="http://schemas.openxmlformats.org/drawingml/2006/main">
            <a:r>
              <a:t>Keep two on the bottom, where it needs to be.</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0:41.23–0:46.27</a:t>
            </a:r>
          </a:p>
          <a:p xmlns:a="http://schemas.openxmlformats.org/drawingml/2006/main">
            <a:r>
              <a:t>Slide duration in video: 5.03 seconds</a:t>
            </a:r>
          </a:p>
          <a:p xmlns:a="http://schemas.openxmlformats.org/drawingml/2006/main">
            <a:r>
              <a:t>Manual advance: move to the next slide at 0:46.27.</a:t>
            </a:r>
          </a:p>
          <a:p xmlns:a="http://schemas.openxmlformats.org/drawingml/2006/main">
            <a:r>
              <a:t/>
            </a:r>
          </a:p>
          <a:p xmlns:a="http://schemas.openxmlformats.org/drawingml/2006/main">
            <a:r>
              <a:t>Matching lyrics:</a:t>
            </a:r>
          </a:p>
          <a:p xmlns:a="http://schemas.openxmlformats.org/drawingml/2006/main">
            <a:r>
              <a:t>Three halves, three halves, our first new name.</a:t>
            </a:r>
          </a:p>
          <a:p xmlns:a="http://schemas.openxmlformats.org/drawingml/2006/main">
            <a:r>
              <a:t>One and one half and three halves are the same.</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0:46.27–0:48.77</a:t>
            </a:r>
          </a:p>
          <a:p xmlns:a="http://schemas.openxmlformats.org/drawingml/2006/main">
            <a:r>
              <a:t>Slide duration in video: 2.50 seconds</a:t>
            </a:r>
          </a:p>
          <a:p xmlns:a="http://schemas.openxmlformats.org/drawingml/2006/main">
            <a:r>
              <a:t>Manual advance: move to the next slide at 0:48.77.</a:t>
            </a:r>
          </a:p>
          <a:p xmlns:a="http://schemas.openxmlformats.org/drawingml/2006/main">
            <a:r>
              <a:t/>
            </a:r>
          </a:p>
          <a:p xmlns:a="http://schemas.openxmlformats.org/drawingml/2006/main">
            <a:r>
              <a:t>Matching lyrics:</a:t>
            </a:r>
          </a:p>
          <a:p xmlns:a="http://schemas.openxmlformats.org/drawingml/2006/main">
            <a:r>
              <a:t>Next, two and one third, one step at a time.</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0:48.77–0:51.23</a:t>
            </a:r>
          </a:p>
          <a:p xmlns:a="http://schemas.openxmlformats.org/drawingml/2006/main">
            <a:r>
              <a:t>Slide duration in video: 2.47 seconds</a:t>
            </a:r>
          </a:p>
          <a:p xmlns:a="http://schemas.openxmlformats.org/drawingml/2006/main">
            <a:r>
              <a:t>Manual advance: move to the next slide at 0:51.23.</a:t>
            </a:r>
          </a:p>
          <a:p xmlns:a="http://schemas.openxmlformats.org/drawingml/2006/main">
            <a:r>
              <a:t/>
            </a:r>
          </a:p>
          <a:p xmlns:a="http://schemas.openxmlformats.org/drawingml/2006/main">
            <a:r>
              <a:t>Matching lyrics:</a:t>
            </a:r>
          </a:p>
          <a:p xmlns:a="http://schemas.openxmlformats.org/drawingml/2006/main">
            <a:r>
              <a:t>Two times three is six; we’re doing fine.</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0:51.23–0:52.93</a:t>
            </a:r>
          </a:p>
          <a:p xmlns:a="http://schemas.openxmlformats.org/drawingml/2006/main">
            <a:r>
              <a:t>Slide duration in video: 1.70 seconds</a:t>
            </a:r>
          </a:p>
          <a:p xmlns:a="http://schemas.openxmlformats.org/drawingml/2006/main">
            <a:r>
              <a:t>Manual advance: move to the next slide at 0:52.93.</a:t>
            </a:r>
          </a:p>
          <a:p xmlns:a="http://schemas.openxmlformats.org/drawingml/2006/main">
            <a:r>
              <a:t/>
            </a:r>
          </a:p>
          <a:p xmlns:a="http://schemas.openxmlformats.org/drawingml/2006/main">
            <a:r>
              <a:t>Matching lyrics:</a:t>
            </a:r>
          </a:p>
          <a:p xmlns:a="http://schemas.openxmlformats.org/drawingml/2006/main">
            <a:r>
              <a:t>Add one makes seven; keep three below.</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0:52.93–0:54.33</a:t>
            </a:r>
          </a:p>
          <a:p xmlns:a="http://schemas.openxmlformats.org/drawingml/2006/main">
            <a:r>
              <a:t>Slide duration in video: 1.40 seconds</a:t>
            </a:r>
          </a:p>
          <a:p xmlns:a="http://schemas.openxmlformats.org/drawingml/2006/main">
            <a:r>
              <a:t>Manual advance: move to the next slide at 0:54.33.</a:t>
            </a:r>
          </a:p>
          <a:p xmlns:a="http://schemas.openxmlformats.org/drawingml/2006/main">
            <a:r>
              <a:t/>
            </a:r>
          </a:p>
          <a:p xmlns:a="http://schemas.openxmlformats.org/drawingml/2006/main">
            <a:r>
              <a:t>Matching lyrics:</a:t>
            </a:r>
          </a:p>
          <a:p xmlns:a="http://schemas.openxmlformats.org/drawingml/2006/main">
            <a:r>
              <a:t>Add one makes seven; keep three below.</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0:54.33–0:56.80</a:t>
            </a:r>
          </a:p>
          <a:p xmlns:a="http://schemas.openxmlformats.org/drawingml/2006/main">
            <a:r>
              <a:t>Slide duration in video: 2.47 seconds</a:t>
            </a:r>
          </a:p>
          <a:p xmlns:a="http://schemas.openxmlformats.org/drawingml/2006/main">
            <a:r>
              <a:t>Manual advance: move to the next slide at 0:56.80.</a:t>
            </a:r>
          </a:p>
          <a:p xmlns:a="http://schemas.openxmlformats.org/drawingml/2006/main">
            <a:r>
              <a:t/>
            </a:r>
          </a:p>
          <a:p xmlns:a="http://schemas.openxmlformats.org/drawingml/2006/main">
            <a:r>
              <a:t>Matching lyrics:</a:t>
            </a:r>
          </a:p>
          <a:p xmlns:a="http://schemas.openxmlformats.org/drawingml/2006/main">
            <a:r>
              <a:t>Seven thirds is ready. Now we’re set to go.</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0:56.80–1:01.80</a:t>
            </a:r>
          </a:p>
          <a:p xmlns:a="http://schemas.openxmlformats.org/drawingml/2006/main">
            <a:r>
              <a:t>Slide duration in video: 5.00 seconds</a:t>
            </a:r>
          </a:p>
          <a:p xmlns:a="http://schemas.openxmlformats.org/drawingml/2006/main">
            <a:r>
              <a:t>Manual advance: move to the next slide at 1:01.80.</a:t>
            </a:r>
          </a:p>
          <a:p xmlns:a="http://schemas.openxmlformats.org/drawingml/2006/main">
            <a:r>
              <a:t/>
            </a:r>
          </a:p>
          <a:p xmlns:a="http://schemas.openxmlformats.org/drawingml/2006/main">
            <a:r>
              <a:t>Matching lyrics:</a:t>
            </a:r>
          </a:p>
          <a:p xmlns:a="http://schemas.openxmlformats.org/drawingml/2006/main">
            <a:r>
              <a:t>Three halves times seven thirds, look up top.</a:t>
            </a:r>
          </a:p>
          <a:p xmlns:a="http://schemas.openxmlformats.org/drawingml/2006/main">
            <a:r>
              <a:t>Numerators multiply; that’s our next stop.</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1:01.80–1:06.70</a:t>
            </a:r>
          </a:p>
          <a:p xmlns:a="http://schemas.openxmlformats.org/drawingml/2006/main">
            <a:r>
              <a:t>Slide duration in video: 4.90 seconds</a:t>
            </a:r>
          </a:p>
          <a:p xmlns:a="http://schemas.openxmlformats.org/drawingml/2006/main">
            <a:r>
              <a:t>Manual advance: move to the next slide at 1:06.70.</a:t>
            </a:r>
          </a:p>
          <a:p xmlns:a="http://schemas.openxmlformats.org/drawingml/2006/main">
            <a:r>
              <a:t/>
            </a:r>
          </a:p>
          <a:p xmlns:a="http://schemas.openxmlformats.org/drawingml/2006/main">
            <a:r>
              <a:t>Matching lyrics:</a:t>
            </a:r>
          </a:p>
          <a:p xmlns:a="http://schemas.openxmlformats.org/drawingml/2006/main">
            <a:r>
              <a:t>Three times seven is twenty-one.</a:t>
            </a:r>
          </a:p>
          <a:p xmlns:a="http://schemas.openxmlformats.org/drawingml/2006/main">
            <a:r>
              <a:t>Write it on top; that step is done.</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1:06.70–1:09.23</a:t>
            </a:r>
          </a:p>
          <a:p xmlns:a="http://schemas.openxmlformats.org/drawingml/2006/main">
            <a:r>
              <a:t>Slide duration in video: 2.53 seconds</a:t>
            </a:r>
          </a:p>
          <a:p xmlns:a="http://schemas.openxmlformats.org/drawingml/2006/main">
            <a:r>
              <a:t>Manual advance: move to the next slide at 1:09.23.</a:t>
            </a:r>
          </a:p>
          <a:p xmlns:a="http://schemas.openxmlformats.org/drawingml/2006/main">
            <a:r>
              <a:t/>
            </a:r>
          </a:p>
          <a:p xmlns:a="http://schemas.openxmlformats.org/drawingml/2006/main">
            <a:r>
              <a:t>Matching lyrics:</a:t>
            </a:r>
          </a:p>
          <a:p xmlns:a="http://schemas.openxmlformats.org/drawingml/2006/main">
            <a:r>
              <a:t>Denominators multiply down below.</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1:09.23–1:11.50</a:t>
            </a:r>
          </a:p>
          <a:p xmlns:a="http://schemas.openxmlformats.org/drawingml/2006/main">
            <a:r>
              <a:t>Slide duration in video: 2.27 seconds</a:t>
            </a:r>
          </a:p>
          <a:p xmlns:a="http://schemas.openxmlformats.org/drawingml/2006/main">
            <a:r>
              <a:t>Manual advance: move to the next slide at 1:11.50.</a:t>
            </a:r>
          </a:p>
          <a:p xmlns:a="http://schemas.openxmlformats.org/drawingml/2006/main">
            <a:r>
              <a:t/>
            </a:r>
          </a:p>
          <a:p xmlns:a="http://schemas.openxmlformats.org/drawingml/2006/main">
            <a:r>
              <a:t>Matching lyrics:</a:t>
            </a:r>
          </a:p>
          <a:p xmlns:a="http://schemas.openxmlformats.org/drawingml/2006/main">
            <a:r>
              <a:t>Two times three is six; now we know.</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1:11.50–1:16.67</a:t>
            </a:r>
          </a:p>
          <a:p xmlns:a="http://schemas.openxmlformats.org/drawingml/2006/main">
            <a:r>
              <a:t>Slide duration in video: 5.17 seconds</a:t>
            </a:r>
          </a:p>
          <a:p xmlns:a="http://schemas.openxmlformats.org/drawingml/2006/main">
            <a:r>
              <a:t>Manual advance: move to the next slide at 1:16.67.</a:t>
            </a:r>
          </a:p>
          <a:p xmlns:a="http://schemas.openxmlformats.org/drawingml/2006/main">
            <a:r>
              <a:t/>
            </a:r>
          </a:p>
          <a:p xmlns:a="http://schemas.openxmlformats.org/drawingml/2006/main">
            <a:r>
              <a:t>Matching lyrics:</a:t>
            </a:r>
          </a:p>
          <a:p xmlns:a="http://schemas.openxmlformats.org/drawingml/2006/main">
            <a:r>
              <a:t>Twenty-one over six, say it with me.</a:t>
            </a:r>
          </a:p>
          <a:p xmlns:a="http://schemas.openxmlformats.org/drawingml/2006/main">
            <a:r>
              <a:t>Twenty-one sixths is the product we see.</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1:16.67–1:21.70</a:t>
            </a:r>
          </a:p>
          <a:p xmlns:a="http://schemas.openxmlformats.org/drawingml/2006/main">
            <a:r>
              <a:t>Slide duration in video: 5.03 seconds</a:t>
            </a:r>
          </a:p>
          <a:p xmlns:a="http://schemas.openxmlformats.org/drawingml/2006/main">
            <a:r>
              <a:t>Manual advance: move to the next slide at 1:21.70.</a:t>
            </a:r>
          </a:p>
          <a:p xmlns:a="http://schemas.openxmlformats.org/drawingml/2006/main">
            <a:r>
              <a:t/>
            </a:r>
          </a:p>
          <a:p xmlns:a="http://schemas.openxmlformats.org/drawingml/2006/main">
            <a:r>
              <a:t>Matching lyrics:</a:t>
            </a:r>
          </a:p>
          <a:p xmlns:a="http://schemas.openxmlformats.org/drawingml/2006/main">
            <a:r>
              <a:t>Make it mixed: divide to find the whole.</a:t>
            </a:r>
          </a:p>
          <a:p xmlns:a="http://schemas.openxmlformats.org/drawingml/2006/main">
            <a:r>
              <a:t>Twenty-one divided by six is our goal.</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1:21.70–1:22.97</a:t>
            </a:r>
          </a:p>
          <a:p xmlns:a="http://schemas.openxmlformats.org/drawingml/2006/main">
            <a:r>
              <a:t>Slide duration in video: 1.27 seconds</a:t>
            </a:r>
          </a:p>
          <a:p xmlns:a="http://schemas.openxmlformats.org/drawingml/2006/main">
            <a:r>
              <a:t>Manual advance: move to the next slide at 1:22.97.</a:t>
            </a:r>
          </a:p>
          <a:p xmlns:a="http://schemas.openxmlformats.org/drawingml/2006/main">
            <a:r>
              <a:t/>
            </a:r>
          </a:p>
          <a:p xmlns:a="http://schemas.openxmlformats.org/drawingml/2006/main">
            <a:r>
              <a:t>Matching lyrics:</a:t>
            </a:r>
          </a:p>
          <a:p xmlns:a="http://schemas.openxmlformats.org/drawingml/2006/main">
            <a:r>
              <a:t>Six fits three times, with three left over.</a:t>
            </a:r>
          </a:p>
          <a:p xmlns:a="http://schemas.openxmlformats.org/drawingml/2006/main">
            <a:r>
              <a:t/>
            </a:r>
          </a:p>
          <a:p xmlns:a="http://schemas.openxmlformats.org/drawingml/2006/main">
            <a:r>
              <a:t>Teaching note: “Six fits three times” means six fits into twenty-one three times. Three groups of six pieces use eighteen sixths.</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1:22.97–1:23.93</a:t>
            </a:r>
          </a:p>
          <a:p xmlns:a="http://schemas.openxmlformats.org/drawingml/2006/main">
            <a:r>
              <a:t>Slide duration in video: 0.97 seconds</a:t>
            </a:r>
          </a:p>
          <a:p xmlns:a="http://schemas.openxmlformats.org/drawingml/2006/main">
            <a:r>
              <a:t>Manual advance: move to the next slide at 1:23.93.</a:t>
            </a:r>
          </a:p>
          <a:p xmlns:a="http://schemas.openxmlformats.org/drawingml/2006/main">
            <a:r>
              <a:t/>
            </a:r>
          </a:p>
          <a:p xmlns:a="http://schemas.openxmlformats.org/drawingml/2006/main">
            <a:r>
              <a:t>Matching lyrics:</a:t>
            </a:r>
          </a:p>
          <a:p xmlns:a="http://schemas.openxmlformats.org/drawingml/2006/main">
            <a:r>
              <a:t>Six fits three times, with three left over.</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1:23.93–1:26.63</a:t>
            </a:r>
          </a:p>
          <a:p xmlns:a="http://schemas.openxmlformats.org/drawingml/2006/main">
            <a:r>
              <a:t>Slide duration in video: 2.70 seconds</a:t>
            </a:r>
          </a:p>
          <a:p xmlns:a="http://schemas.openxmlformats.org/drawingml/2006/main">
            <a:r>
              <a:t>Manual advance: move to the next slide at 1:26.63.</a:t>
            </a:r>
          </a:p>
          <a:p xmlns:a="http://schemas.openxmlformats.org/drawingml/2006/main">
            <a:r>
              <a:t/>
            </a:r>
          </a:p>
          <a:p xmlns:a="http://schemas.openxmlformats.org/drawingml/2006/main">
            <a:r>
              <a:t>Matching lyrics:</a:t>
            </a:r>
          </a:p>
          <a:p xmlns:a="http://schemas.openxmlformats.org/drawingml/2006/main">
            <a:r>
              <a:t>Three is the whole; now we’re getting closer.</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1:26.63–1:29.07</a:t>
            </a:r>
          </a:p>
          <a:p xmlns:a="http://schemas.openxmlformats.org/drawingml/2006/main">
            <a:r>
              <a:t>Slide duration in video: 2.43 seconds</a:t>
            </a:r>
          </a:p>
          <a:p xmlns:a="http://schemas.openxmlformats.org/drawingml/2006/main">
            <a:r>
              <a:t>Manual advance: move to the next slide at 1:29.07.</a:t>
            </a:r>
          </a:p>
          <a:p xmlns:a="http://schemas.openxmlformats.org/drawingml/2006/main">
            <a:r>
              <a:t/>
            </a:r>
          </a:p>
          <a:p xmlns:a="http://schemas.openxmlformats.org/drawingml/2006/main">
            <a:r>
              <a:t>Matching lyrics:</a:t>
            </a:r>
          </a:p>
          <a:p xmlns:a="http://schemas.openxmlformats.org/drawingml/2006/main">
            <a:r>
              <a:t>Three is the remainder; keep six below.</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1:29.07–1:31.60</a:t>
            </a:r>
          </a:p>
          <a:p xmlns:a="http://schemas.openxmlformats.org/drawingml/2006/main">
            <a:r>
              <a:t>Slide duration in video: 2.53 seconds</a:t>
            </a:r>
          </a:p>
          <a:p xmlns:a="http://schemas.openxmlformats.org/drawingml/2006/main">
            <a:r>
              <a:t>Manual advance: move to the next slide at 1:31.60.</a:t>
            </a:r>
          </a:p>
          <a:p xmlns:a="http://schemas.openxmlformats.org/drawingml/2006/main">
            <a:r>
              <a:t/>
            </a:r>
          </a:p>
          <a:p xmlns:a="http://schemas.openxmlformats.org/drawingml/2006/main">
            <a:r>
              <a:t>Matching lyrics:</a:t>
            </a:r>
          </a:p>
          <a:p xmlns:a="http://schemas.openxmlformats.org/drawingml/2006/main">
            <a:r>
              <a:t>Three and three sixths is what we show.</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1:31.60–1:33.87</a:t>
            </a:r>
          </a:p>
          <a:p xmlns:a="http://schemas.openxmlformats.org/drawingml/2006/main">
            <a:r>
              <a:t>Slide duration in video: 2.27 seconds</a:t>
            </a:r>
          </a:p>
          <a:p xmlns:a="http://schemas.openxmlformats.org/drawingml/2006/main">
            <a:r>
              <a:t>Manual advance: move to the next slide at 1:33.87.</a:t>
            </a:r>
          </a:p>
          <a:p xmlns:a="http://schemas.openxmlformats.org/drawingml/2006/main">
            <a:r>
              <a:t/>
            </a:r>
          </a:p>
          <a:p xmlns:a="http://schemas.openxmlformats.org/drawingml/2006/main">
            <a:r>
              <a:t>Matching lyrics:</a:t>
            </a:r>
          </a:p>
          <a:p xmlns:a="http://schemas.openxmlformats.org/drawingml/2006/main">
            <a:r>
              <a:t>Three sixths simplifies to one half.</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1:33.87–1:36.67</a:t>
            </a:r>
          </a:p>
          <a:p xmlns:a="http://schemas.openxmlformats.org/drawingml/2006/main">
            <a:r>
              <a:t>Slide duration in video: 2.80 seconds</a:t>
            </a:r>
          </a:p>
          <a:p xmlns:a="http://schemas.openxmlformats.org/drawingml/2006/main">
            <a:r>
              <a:t>Manual advance: move to the next slide at 1:36.67.</a:t>
            </a:r>
          </a:p>
          <a:p xmlns:a="http://schemas.openxmlformats.org/drawingml/2006/main">
            <a:r>
              <a:t/>
            </a:r>
          </a:p>
          <a:p xmlns:a="http://schemas.openxmlformats.org/drawingml/2006/main">
            <a:r>
              <a:t>Matching lyrics:</a:t>
            </a:r>
          </a:p>
          <a:p xmlns:a="http://schemas.openxmlformats.org/drawingml/2006/main">
            <a:r>
              <a:t>Divide top and bottom by three for that.</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1:36.67–1:41.73</a:t>
            </a:r>
          </a:p>
          <a:p xmlns:a="http://schemas.openxmlformats.org/drawingml/2006/main">
            <a:r>
              <a:t>Slide duration in video: 5.07 seconds</a:t>
            </a:r>
          </a:p>
          <a:p xmlns:a="http://schemas.openxmlformats.org/drawingml/2006/main">
            <a:r>
              <a:t>Manual advance: move to the next slide at 1:41.73.</a:t>
            </a:r>
          </a:p>
          <a:p xmlns:a="http://schemas.openxmlformats.org/drawingml/2006/main">
            <a:r>
              <a:t/>
            </a:r>
          </a:p>
          <a:p xmlns:a="http://schemas.openxmlformats.org/drawingml/2006/main">
            <a:r>
              <a:t>Matching lyrics:</a:t>
            </a:r>
          </a:p>
          <a:p xmlns:a="http://schemas.openxmlformats.org/drawingml/2006/main">
            <a:r>
              <a:t>Three and one half is our answer today.</a:t>
            </a:r>
          </a:p>
          <a:p xmlns:a="http://schemas.openxmlformats.org/drawingml/2006/main">
            <a:r>
              <a:t>Same amount, a simpler way!</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1:41.73–1:44.27</a:t>
            </a:r>
          </a:p>
          <a:p xmlns:a="http://schemas.openxmlformats.org/drawingml/2006/main">
            <a:r>
              <a:t>Slide duration in video: 2.53 seconds</a:t>
            </a:r>
          </a:p>
          <a:p xmlns:a="http://schemas.openxmlformats.org/drawingml/2006/main">
            <a:r>
              <a:t>Manual advance: move to the next slide at 1:44.27.</a:t>
            </a:r>
          </a:p>
          <a:p xmlns:a="http://schemas.openxmlformats.org/drawingml/2006/main">
            <a:r>
              <a:t/>
            </a:r>
          </a:p>
          <a:p xmlns:a="http://schemas.openxmlformats.org/drawingml/2006/main">
            <a:r>
              <a:t>Matching lyrics:</a:t>
            </a:r>
          </a:p>
          <a:p xmlns:a="http://schemas.openxmlformats.org/drawingml/2006/main">
            <a:r>
              <a:t>Convert both first, then multiply.</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1:44.27–1:46.80</a:t>
            </a:r>
          </a:p>
          <a:p xmlns:a="http://schemas.openxmlformats.org/drawingml/2006/main">
            <a:r>
              <a:t>Slide duration in video: 2.53 seconds</a:t>
            </a:r>
          </a:p>
          <a:p xmlns:a="http://schemas.openxmlformats.org/drawingml/2006/main">
            <a:r>
              <a:t>Manual advance: move to the next slide at 1:46.80.</a:t>
            </a:r>
          </a:p>
          <a:p xmlns:a="http://schemas.openxmlformats.org/drawingml/2006/main">
            <a:r>
              <a:t/>
            </a:r>
          </a:p>
          <a:p xmlns:a="http://schemas.openxmlformats.org/drawingml/2006/main">
            <a:r>
              <a:t>Matching lyrics:</a:t>
            </a:r>
          </a:p>
          <a:p xmlns:a="http://schemas.openxmlformats.org/drawingml/2006/main">
            <a:r>
              <a:t>Tops with tops; give it a try.</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1:46.80–1:49.07</a:t>
            </a:r>
          </a:p>
          <a:p xmlns:a="http://schemas.openxmlformats.org/drawingml/2006/main">
            <a:r>
              <a:t>Slide duration in video: 2.27 seconds</a:t>
            </a:r>
          </a:p>
          <a:p xmlns:a="http://schemas.openxmlformats.org/drawingml/2006/main">
            <a:r>
              <a:t>Manual advance: move to the next slide at 1:49.07.</a:t>
            </a:r>
          </a:p>
          <a:p xmlns:a="http://schemas.openxmlformats.org/drawingml/2006/main">
            <a:r>
              <a:t/>
            </a:r>
          </a:p>
          <a:p xmlns:a="http://schemas.openxmlformats.org/drawingml/2006/main">
            <a:r>
              <a:t>Matching lyrics:</a:t>
            </a:r>
          </a:p>
          <a:p xmlns:a="http://schemas.openxmlformats.org/drawingml/2006/main">
            <a:r>
              <a:t>Bottoms with bottoms, steady and slow.</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1:49.07–1:50.70</a:t>
            </a:r>
          </a:p>
          <a:p xmlns:a="http://schemas.openxmlformats.org/drawingml/2006/main">
            <a:r>
              <a:t>Slide duration in video: 1.63 seconds</a:t>
            </a:r>
          </a:p>
          <a:p xmlns:a="http://schemas.openxmlformats.org/drawingml/2006/main">
            <a:r>
              <a:t>Manual advance: move to the next slide at 1:50.70.</a:t>
            </a:r>
          </a:p>
          <a:p xmlns:a="http://schemas.openxmlformats.org/drawingml/2006/main">
            <a:r>
              <a:t/>
            </a:r>
          </a:p>
          <a:p xmlns:a="http://schemas.openxmlformats.org/drawingml/2006/main">
            <a:r>
              <a:t>Matching lyrics:</a:t>
            </a:r>
          </a:p>
          <a:p xmlns:a="http://schemas.openxmlformats.org/drawingml/2006/main">
            <a:r>
              <a:t>Make it mixed; let the whole part show.</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1:50.70–1:55.57</a:t>
            </a:r>
          </a:p>
          <a:p xmlns:a="http://schemas.openxmlformats.org/drawingml/2006/main">
            <a:r>
              <a:t>Slide duration in video: 4.87 seconds</a:t>
            </a:r>
          </a:p>
          <a:p xmlns:a="http://schemas.openxmlformats.org/drawingml/2006/main">
            <a:r>
              <a:t>Manual advance: move to the next slide at 1:55.57.</a:t>
            </a:r>
          </a:p>
          <a:p xmlns:a="http://schemas.openxmlformats.org/drawingml/2006/main">
            <a:r>
              <a:t/>
            </a:r>
          </a:p>
          <a:p xmlns:a="http://schemas.openxmlformats.org/drawingml/2006/main">
            <a:r>
              <a:t>Matching lyrics:</a:t>
            </a:r>
          </a:p>
          <a:p xmlns:a="http://schemas.openxmlformats.org/drawingml/2006/main">
            <a:r>
              <a:t>Simplify the fraction, keep the value the same.</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1:55.57–2:00.00</a:t>
            </a:r>
          </a:p>
          <a:p xmlns:a="http://schemas.openxmlformats.org/drawingml/2006/main">
            <a:r>
              <a:t>Slide duration in video: 4.43 seconds</a:t>
            </a:r>
          </a:p>
          <a:p xmlns:a="http://schemas.openxmlformats.org/drawingml/2006/main">
            <a:r>
              <a:t>Manual advance: move to the next slide at 2:00.00.</a:t>
            </a:r>
          </a:p>
          <a:p xmlns:a="http://schemas.openxmlformats.org/drawingml/2006/main">
            <a:r>
              <a:t/>
            </a:r>
          </a:p>
          <a:p xmlns:a="http://schemas.openxmlformats.org/drawingml/2006/main">
            <a:r>
              <a:t>Matching lyrics:</a:t>
            </a:r>
          </a:p>
          <a:p xmlns:a="http://schemas.openxmlformats.org/drawingml/2006/main">
            <a:r>
              <a:t>Step by step, we can explain!</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2:00.00–2:11.93</a:t>
            </a:r>
          </a:p>
          <a:p xmlns:a="http://schemas.openxmlformats.org/drawingml/2006/main">
            <a:r>
              <a:t>Slide duration in video: 11.93 seconds</a:t>
            </a:r>
          </a:p>
          <a:p xmlns:a="http://schemas.openxmlformats.org/drawingml/2006/main">
            <a:r>
              <a:t>Manual advance: move to the next slide at 2:11.93.</a:t>
            </a:r>
          </a:p>
          <a:p xmlns:a="http://schemas.openxmlformats.org/drawingml/2006/main">
            <a:r>
              <a:t/>
            </a:r>
          </a:p>
          <a:p xmlns:a="http://schemas.openxmlformats.org/drawingml/2006/main">
            <a:r>
              <a:t>Matching lyrics:</a:t>
            </a:r>
          </a:p>
          <a:p xmlns:a="http://schemas.openxmlformats.org/drawingml/2006/main">
            <a:r>
              <a:t>Your turn!</a:t>
            </a:r>
          </a:p>
          <a:p xmlns:a="http://schemas.openxmlformats.org/drawingml/2006/main">
            <a:r>
              <a:t>One and one half times one and one half.</a:t>
            </a:r>
          </a:p>
          <a:p xmlns:a="http://schemas.openxmlformats.org/drawingml/2006/main">
            <a:r>
              <a:t>Convert both numbers. What do you get?</a:t>
            </a:r>
          </a:p>
          <a:p xmlns:a="http://schemas.openxmlformats.org/drawingml/2006/main">
            <a:r>
              <a:t/>
            </a:r>
          </a:p>
          <a:p xmlns:a="http://schemas.openxmlformats.org/drawingml/2006/main">
            <a:r>
              <a:t>Teaching note: This slide stays through the spoken practice question and the instrumental thinking space. Pause here for as long as the class needs. Reveal the next slide only when ready to check.</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2:11.93–2:14.17</a:t>
            </a:r>
          </a:p>
          <a:p xmlns:a="http://schemas.openxmlformats.org/drawingml/2006/main">
            <a:r>
              <a:t>Slide duration in video: 2.23 seconds</a:t>
            </a:r>
          </a:p>
          <a:p xmlns:a="http://schemas.openxmlformats.org/drawingml/2006/main">
            <a:r>
              <a:t>Manual advance: move to the next slide at 2:14.17.</a:t>
            </a:r>
          </a:p>
          <a:p xmlns:a="http://schemas.openxmlformats.org/drawingml/2006/main">
            <a:r>
              <a:t/>
            </a:r>
          </a:p>
          <a:p xmlns:a="http://schemas.openxmlformats.org/drawingml/2006/main">
            <a:r>
              <a:t>Matching lyrics:</a:t>
            </a:r>
          </a:p>
          <a:p xmlns:a="http://schemas.openxmlformats.org/drawingml/2006/main">
            <a:r>
              <a:t>Three halves times three halves.</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2:14.17–2:16.67</a:t>
            </a:r>
          </a:p>
          <a:p xmlns:a="http://schemas.openxmlformats.org/drawingml/2006/main">
            <a:r>
              <a:t>Slide duration in video: 2.50 seconds</a:t>
            </a:r>
          </a:p>
          <a:p xmlns:a="http://schemas.openxmlformats.org/drawingml/2006/main">
            <a:r>
              <a:t>Manual advance: move to the next slide at 2:16.67.</a:t>
            </a:r>
          </a:p>
          <a:p xmlns:a="http://schemas.openxmlformats.org/drawingml/2006/main">
            <a:r>
              <a:t/>
            </a:r>
          </a:p>
          <a:p xmlns:a="http://schemas.openxmlformats.org/drawingml/2006/main">
            <a:r>
              <a:t>Matching lyrics:</a:t>
            </a:r>
          </a:p>
          <a:p xmlns:a="http://schemas.openxmlformats.org/drawingml/2006/main">
            <a:r>
              <a:t>Three times three is nine on top.</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2:16.67–2:18.93</a:t>
            </a:r>
          </a:p>
          <a:p xmlns:a="http://schemas.openxmlformats.org/drawingml/2006/main">
            <a:r>
              <a:t>Slide duration in video: 2.27 seconds</a:t>
            </a:r>
          </a:p>
          <a:p xmlns:a="http://schemas.openxmlformats.org/drawingml/2006/main">
            <a:r>
              <a:t>Manual advance: move to the next slide at 2:18.93.</a:t>
            </a:r>
          </a:p>
          <a:p xmlns:a="http://schemas.openxmlformats.org/drawingml/2006/main">
            <a:r>
              <a:t/>
            </a:r>
          </a:p>
          <a:p xmlns:a="http://schemas.openxmlformats.org/drawingml/2006/main">
            <a:r>
              <a:t>Matching lyrics:</a:t>
            </a:r>
          </a:p>
          <a:p xmlns:a="http://schemas.openxmlformats.org/drawingml/2006/main">
            <a:r>
              <a:t>Two times two is four below.</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2:18.93–2:21.37</a:t>
            </a:r>
          </a:p>
          <a:p xmlns:a="http://schemas.openxmlformats.org/drawingml/2006/main">
            <a:r>
              <a:t>Slide duration in video: 2.43 seconds</a:t>
            </a:r>
          </a:p>
          <a:p xmlns:a="http://schemas.openxmlformats.org/drawingml/2006/main">
            <a:r>
              <a:t>Manual advance: move to the next slide at 2:21.37.</a:t>
            </a:r>
          </a:p>
          <a:p xmlns:a="http://schemas.openxmlformats.org/drawingml/2006/main">
            <a:r>
              <a:t/>
            </a:r>
          </a:p>
          <a:p xmlns:a="http://schemas.openxmlformats.org/drawingml/2006/main">
            <a:r>
              <a:t>Matching lyrics:</a:t>
            </a:r>
          </a:p>
          <a:p xmlns:a="http://schemas.openxmlformats.org/drawingml/2006/main">
            <a:r>
              <a:t>Nine fourths! One more step to go.</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2:21.37–2:25.33</a:t>
            </a:r>
          </a:p>
          <a:p xmlns:a="http://schemas.openxmlformats.org/drawingml/2006/main">
            <a:r>
              <a:t>Slide duration in video: 3.97 seconds</a:t>
            </a:r>
          </a:p>
          <a:p xmlns:a="http://schemas.openxmlformats.org/drawingml/2006/main">
            <a:r>
              <a:t>Manual advance: move to the next slide at 2:25.33.</a:t>
            </a:r>
          </a:p>
          <a:p xmlns:a="http://schemas.openxmlformats.org/drawingml/2006/main">
            <a:r>
              <a:t/>
            </a:r>
          </a:p>
          <a:p xmlns:a="http://schemas.openxmlformats.org/drawingml/2006/main">
            <a:r>
              <a:t>Matching lyrics:</a:t>
            </a:r>
          </a:p>
          <a:p xmlns:a="http://schemas.openxmlformats.org/drawingml/2006/main">
            <a:r>
              <a:t>Nine divided by four: two, remainder one.</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Song: Step by Step</a:t>
            </a:r>
          </a:p>
          <a:p xmlns:a="http://schemas.openxmlformats.org/drawingml/2006/main">
            <a:r>
              <a:t>Audio cue: 2:25.33–2:32.07</a:t>
            </a:r>
          </a:p>
          <a:p xmlns:a="http://schemas.openxmlformats.org/drawingml/2006/main">
            <a:r>
              <a:t>Slide duration in video: 6.73 seconds</a:t>
            </a:r>
          </a:p>
          <a:p xmlns:a="http://schemas.openxmlformats.org/drawingml/2006/main">
            <a:r>
              <a:t>Manual advance: move to the next slide at 2:32.07.</a:t>
            </a:r>
          </a:p>
          <a:p xmlns:a="http://schemas.openxmlformats.org/drawingml/2006/main">
            <a:r>
              <a:t/>
            </a:r>
          </a:p>
          <a:p xmlns:a="http://schemas.openxmlformats.org/drawingml/2006/main">
            <a:r>
              <a:t>Matching lyrics:</a:t>
            </a:r>
          </a:p>
          <a:p xmlns:a="http://schemas.openxmlformats.org/drawingml/2006/main">
            <a:r>
              <a:t>Two and one fourth. Simplified and done!</a:t>
            </a:r>
          </a:p>
          <a:p xmlns:a="http://schemas.openxmlformats.org/drawingml/2006/main">
            <a:r>
              <a:t/>
            </a:r>
          </a:p>
          <a:p xmlns:a="http://schemas.openxmlformats.org/drawingml/2006/main">
            <a:r>
              <a:t>Teaching note: Follow the displayed step. Pause if students need more time, and have them name the whole number, numerator, and denominator where present.</a:t>
            </a:r>
          </a:p>
          <a:p xmlns:a="http://schemas.openxmlformats.org/drawingml/2006/main">
            <a:r>
              <a:t/>
            </a:r>
          </a:p>
          <a:p xmlns:a="http://schemas.openxmlformats.org/drawingml/2006/main">
            <a:r>
              <a:t>Math notation: green whole numbers, coral numerators, blue denominators. The full uploaded audio is preserved in the matching MP4. This editable PowerPoint is a manual-advance companion. All equations and fraction-piece diagrams are native editable slide objects. Cartoon backgrounds are original AI-generated art reused from the previously requested fraction rap lesson. Source audio and lyrics: user-supplied Step by Step.mp3, Suno creation 2026-10-06. Timing cues are machine-aligned to the actual recording and rounded to video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ce351b04fd84e7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cf9e20151c947f9" /><Relationship Type="http://schemas.openxmlformats.org/officeDocument/2006/relationships/slideLayout" Target="/ppt/slideLayouts/slideLayout1.xml" Id="Rfaef5657bde342b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aef5657bde342b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3ac866338b1494a" /><Relationship Type="http://schemas.openxmlformats.org/officeDocument/2006/relationships/image" Target="/ppt/media/image.jpeg" Id="R5743624a7c924ce1" /><Relationship Type="http://schemas.openxmlformats.org/officeDocument/2006/relationships/notesSlide" Target="/ppt/notesSlides/notesSlide1.xml" Id="Rd3275292e1b74ee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a80fbcc85f9420c" /><Relationship Type="http://schemas.openxmlformats.org/officeDocument/2006/relationships/image" Target="/ppt/media/image2.jpeg" Id="Rfd7ecd88db124319" /><Relationship Type="http://schemas.openxmlformats.org/officeDocument/2006/relationships/notesSlide" Target="/ppt/notesSlides/notesSlide2.xml" Id="R806a1ff84e3148c3"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24f7dc03c934eb3" /><Relationship Type="http://schemas.openxmlformats.org/officeDocument/2006/relationships/image" Target="/ppt/media/image3.jpeg" Id="R925402a732d14890" /><Relationship Type="http://schemas.openxmlformats.org/officeDocument/2006/relationships/notesSlide" Target="/ppt/notesSlides/notesSlide3.xml" Id="R3824a44e380f485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8de2c9560d34e67" /><Relationship Type="http://schemas.openxmlformats.org/officeDocument/2006/relationships/image" Target="/ppt/media/image4.jpeg" Id="R5a4548eea3ee41d4" /><Relationship Type="http://schemas.openxmlformats.org/officeDocument/2006/relationships/notesSlide" Target="/ppt/notesSlides/notesSlide4.xml" Id="Rf43e8de921f041d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3031d8488484a6a" /><Relationship Type="http://schemas.openxmlformats.org/officeDocument/2006/relationships/image" Target="/ppt/media/image5.jpeg" Id="R14d2b94e0b9046f9" /><Relationship Type="http://schemas.openxmlformats.org/officeDocument/2006/relationships/notesSlide" Target="/ppt/notesSlides/notesSlide5.xml" Id="R745c6b32310e43c0"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39c7c3a791c04b13" /><Relationship Type="http://schemas.openxmlformats.org/officeDocument/2006/relationships/image" Target="/ppt/media/image6.jpeg" Id="R40012348b0624a39" /><Relationship Type="http://schemas.openxmlformats.org/officeDocument/2006/relationships/notesSlide" Target="/ppt/notesSlides/notesSlide6.xml" Id="R2e777e9f9dbb4d6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aeefd6d6bc04c50" /><Relationship Type="http://schemas.openxmlformats.org/officeDocument/2006/relationships/image" Target="/ppt/media/image7.jpeg" Id="R5af769a024524029" /><Relationship Type="http://schemas.openxmlformats.org/officeDocument/2006/relationships/notesSlide" Target="/ppt/notesSlides/notesSlide7.xml" Id="Rf7f660265f794fc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228b8210558840ca" /><Relationship Type="http://schemas.openxmlformats.org/officeDocument/2006/relationships/image" Target="/ppt/media/image8.jpeg" Id="R11eaeb03cbe44a53" /><Relationship Type="http://schemas.openxmlformats.org/officeDocument/2006/relationships/notesSlide" Target="/ppt/notesSlides/notesSlide8.xml" Id="Rb8f6a45e97c14b5f"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ab86b866972434e" /><Relationship Type="http://schemas.openxmlformats.org/officeDocument/2006/relationships/image" Target="/ppt/media/image9.jpeg" Id="Rd40590c9ad414a44" /><Relationship Type="http://schemas.openxmlformats.org/officeDocument/2006/relationships/notesSlide" Target="/ppt/notesSlides/notesSlide9.xml" Id="Re7c9f2a79d37465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d4b63bac96764995" /><Relationship Type="http://schemas.openxmlformats.org/officeDocument/2006/relationships/image" Target="/ppt/media/image10.jpeg" Id="R6907ce5185aa4bf3" /><Relationship Type="http://schemas.openxmlformats.org/officeDocument/2006/relationships/notesSlide" Target="/ppt/notesSlides/notesSlide10.xml" Id="Rd65d9a53ad9549a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7757d70f6fba4625" /><Relationship Type="http://schemas.openxmlformats.org/officeDocument/2006/relationships/image" Target="/ppt/media/image11.jpeg" Id="R422ed32a6d3242d6" /><Relationship Type="http://schemas.openxmlformats.org/officeDocument/2006/relationships/notesSlide" Target="/ppt/notesSlides/notesSlide11.xml" Id="R1d30d6037eb34b3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3698eb2be1384caf" /><Relationship Type="http://schemas.openxmlformats.org/officeDocument/2006/relationships/image" Target="/ppt/media/image12.jpeg" Id="Re7e766fb51d94f16" /><Relationship Type="http://schemas.openxmlformats.org/officeDocument/2006/relationships/notesSlide" Target="/ppt/notesSlides/notesSlide12.xml" Id="R2415345b241c48a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50c5421ba6934308" /><Relationship Type="http://schemas.openxmlformats.org/officeDocument/2006/relationships/image" Target="/ppt/media/image13.jpeg" Id="R53f022aa0da84045" /><Relationship Type="http://schemas.openxmlformats.org/officeDocument/2006/relationships/notesSlide" Target="/ppt/notesSlides/notesSlide13.xml" Id="Rcbfc7a28be42472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6a98453185e24347" /><Relationship Type="http://schemas.openxmlformats.org/officeDocument/2006/relationships/image" Target="/ppt/media/image14.jpeg" Id="R1419208a64f149a9" /><Relationship Type="http://schemas.openxmlformats.org/officeDocument/2006/relationships/notesSlide" Target="/ppt/notesSlides/notesSlide14.xml" Id="R591344ef9824418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244a5e40c6c4962" /><Relationship Type="http://schemas.openxmlformats.org/officeDocument/2006/relationships/image" Target="/ppt/media/image15.jpeg" Id="Re11ee7d6e5e94ac8" /><Relationship Type="http://schemas.openxmlformats.org/officeDocument/2006/relationships/notesSlide" Target="/ppt/notesSlides/notesSlide15.xml" Id="Rea40f7e6aeee4af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0f5c04a362fd4868" /><Relationship Type="http://schemas.openxmlformats.org/officeDocument/2006/relationships/image" Target="/ppt/media/image16.jpeg" Id="R153cf577d2bd428c" /><Relationship Type="http://schemas.openxmlformats.org/officeDocument/2006/relationships/notesSlide" Target="/ppt/notesSlides/notesSlide16.xml" Id="Rd47874f79de5434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89e36abec1fa43ac" /><Relationship Type="http://schemas.openxmlformats.org/officeDocument/2006/relationships/image" Target="/ppt/media/image17.jpeg" Id="R8ebd6b9e05c243f9" /><Relationship Type="http://schemas.openxmlformats.org/officeDocument/2006/relationships/notesSlide" Target="/ppt/notesSlides/notesSlide17.xml" Id="Rab4797880346464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6481bf26b812435e" /><Relationship Type="http://schemas.openxmlformats.org/officeDocument/2006/relationships/image" Target="/ppt/media/image18.jpeg" Id="R2cc2cd338b624d66" /><Relationship Type="http://schemas.openxmlformats.org/officeDocument/2006/relationships/notesSlide" Target="/ppt/notesSlides/notesSlide18.xml" Id="Rf6c192e2fc66440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8ad825be60474ea3" /><Relationship Type="http://schemas.openxmlformats.org/officeDocument/2006/relationships/image" Target="/ppt/media/image19.jpeg" Id="R443d6adacae8413e" /><Relationship Type="http://schemas.openxmlformats.org/officeDocument/2006/relationships/notesSlide" Target="/ppt/notesSlides/notesSlide19.xml" Id="R617ed90e6b194bf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8bf1dc8c46614021" /><Relationship Type="http://schemas.openxmlformats.org/officeDocument/2006/relationships/image" Target="/ppt/media/image20.jpeg" Id="R1195895ebc32409e" /><Relationship Type="http://schemas.openxmlformats.org/officeDocument/2006/relationships/notesSlide" Target="/ppt/notesSlides/notesSlide20.xml" Id="Rdb517d6f39244be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cb20df811b86436e" /><Relationship Type="http://schemas.openxmlformats.org/officeDocument/2006/relationships/image" Target="/ppt/media/image21.jpeg" Id="R143d1ff72a1340ef" /><Relationship Type="http://schemas.openxmlformats.org/officeDocument/2006/relationships/notesSlide" Target="/ppt/notesSlides/notesSlide21.xml" Id="Re363c656769e4bf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56d00c519e5d4803" /><Relationship Type="http://schemas.openxmlformats.org/officeDocument/2006/relationships/image" Target="/ppt/media/image22.jpeg" Id="Rd2debe4892fd47ec" /><Relationship Type="http://schemas.openxmlformats.org/officeDocument/2006/relationships/notesSlide" Target="/ppt/notesSlides/notesSlide22.xml" Id="R46c3ca6d93524ca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7538644acc974e24" /><Relationship Type="http://schemas.openxmlformats.org/officeDocument/2006/relationships/image" Target="/ppt/media/image23.jpeg" Id="Rb577e79d01224bbf" /><Relationship Type="http://schemas.openxmlformats.org/officeDocument/2006/relationships/notesSlide" Target="/ppt/notesSlides/notesSlide23.xml" Id="Rf5b289d7bb5946b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2636f3e0da46477d" /><Relationship Type="http://schemas.openxmlformats.org/officeDocument/2006/relationships/image" Target="/ppt/media/image24.jpeg" Id="Ra9e0b9440c3f4fba" /><Relationship Type="http://schemas.openxmlformats.org/officeDocument/2006/relationships/notesSlide" Target="/ppt/notesSlides/notesSlide24.xml" Id="Rf4bc92b0a2c64b0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df2dda1db2d14552" /><Relationship Type="http://schemas.openxmlformats.org/officeDocument/2006/relationships/image" Target="/ppt/media/image25.jpeg" Id="R862b2e889fcf462c" /><Relationship Type="http://schemas.openxmlformats.org/officeDocument/2006/relationships/notesSlide" Target="/ppt/notesSlides/notesSlide25.xml" Id="Re4e79bdbd0c3492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6adc7d688f254f9b" /><Relationship Type="http://schemas.openxmlformats.org/officeDocument/2006/relationships/image" Target="/ppt/media/image26.jpeg" Id="R1a1092bd20834fc4" /><Relationship Type="http://schemas.openxmlformats.org/officeDocument/2006/relationships/notesSlide" Target="/ppt/notesSlides/notesSlide26.xml" Id="R71fa21f6a829477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d8372dd49e01489f" /><Relationship Type="http://schemas.openxmlformats.org/officeDocument/2006/relationships/image" Target="/ppt/media/image27.jpeg" Id="Re003597367e44516" /><Relationship Type="http://schemas.openxmlformats.org/officeDocument/2006/relationships/notesSlide" Target="/ppt/notesSlides/notesSlide27.xml" Id="R2f9e6754b27b433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d5682cf9b8e34913" /><Relationship Type="http://schemas.openxmlformats.org/officeDocument/2006/relationships/image" Target="/ppt/media/image28.jpeg" Id="R076f7ee400e149b4" /><Relationship Type="http://schemas.openxmlformats.org/officeDocument/2006/relationships/notesSlide" Target="/ppt/notesSlides/notesSlide28.xml" Id="Ra12d03f2d7124d2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f2a47edda04447b5" /><Relationship Type="http://schemas.openxmlformats.org/officeDocument/2006/relationships/image" Target="/ppt/media/image29.jpeg" Id="R6df7f513672f49c1" /><Relationship Type="http://schemas.openxmlformats.org/officeDocument/2006/relationships/notesSlide" Target="/ppt/notesSlides/notesSlide29.xml" Id="Rf0ca3508dc1c48c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668665e3ffde4c69" /><Relationship Type="http://schemas.openxmlformats.org/officeDocument/2006/relationships/image" Target="/ppt/media/image30.jpeg" Id="R50c6b5314c27464c" /><Relationship Type="http://schemas.openxmlformats.org/officeDocument/2006/relationships/notesSlide" Target="/ppt/notesSlides/notesSlide30.xml" Id="Rd5fa13e84d5d482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2181c629711a4ba9" /><Relationship Type="http://schemas.openxmlformats.org/officeDocument/2006/relationships/image" Target="/ppt/media/image31.jpeg" Id="R94c6b79711b54895" /><Relationship Type="http://schemas.openxmlformats.org/officeDocument/2006/relationships/notesSlide" Target="/ppt/notesSlides/notesSlide31.xml" Id="R6c97ccc2d56346a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607d934ff8544abb" /><Relationship Type="http://schemas.openxmlformats.org/officeDocument/2006/relationships/image" Target="/ppt/media/image32.jpeg" Id="R7a05234be6b6465e" /><Relationship Type="http://schemas.openxmlformats.org/officeDocument/2006/relationships/notesSlide" Target="/ppt/notesSlides/notesSlide32.xml" Id="R559c1a1cd8804f7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e6756a43ad5440b4" /><Relationship Type="http://schemas.openxmlformats.org/officeDocument/2006/relationships/image" Target="/ppt/media/image33.jpeg" Id="Rfa1ed73d9b09438d" /><Relationship Type="http://schemas.openxmlformats.org/officeDocument/2006/relationships/notesSlide" Target="/ppt/notesSlides/notesSlide33.xml" Id="R97d52f20d7c44c3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c08d1a14ee2b4a26" /><Relationship Type="http://schemas.openxmlformats.org/officeDocument/2006/relationships/image" Target="/ppt/media/image34.jpeg" Id="R1053fe192a7f4b6a" /><Relationship Type="http://schemas.openxmlformats.org/officeDocument/2006/relationships/notesSlide" Target="/ppt/notesSlides/notesSlide34.xml" Id="R247d193b6123405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7fab95d542774c55" /><Relationship Type="http://schemas.openxmlformats.org/officeDocument/2006/relationships/image" Target="/ppt/media/image35.jpeg" Id="R4de6be4dba0b4f1d" /><Relationship Type="http://schemas.openxmlformats.org/officeDocument/2006/relationships/notesSlide" Target="/ppt/notesSlides/notesSlide35.xml" Id="R9218adf7bf8f4ff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7f1a876e8ac644bd" /><Relationship Type="http://schemas.openxmlformats.org/officeDocument/2006/relationships/image" Target="/ppt/media/image36.jpeg" Id="R257307639a094dfe" /><Relationship Type="http://schemas.openxmlformats.org/officeDocument/2006/relationships/notesSlide" Target="/ppt/notesSlides/notesSlide36.xml" Id="Rbb5b8909bf394dd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0e4e1acc9762476b" /><Relationship Type="http://schemas.openxmlformats.org/officeDocument/2006/relationships/image" Target="/ppt/media/image37.jpeg" Id="R3446987e468f4c84" /><Relationship Type="http://schemas.openxmlformats.org/officeDocument/2006/relationships/notesSlide" Target="/ppt/notesSlides/notesSlide37.xml" Id="R4e420436c17e413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887ff8339db54026" /><Relationship Type="http://schemas.openxmlformats.org/officeDocument/2006/relationships/image" Target="/ppt/media/image38.jpeg" Id="R12f6d38578894101" /><Relationship Type="http://schemas.openxmlformats.org/officeDocument/2006/relationships/notesSlide" Target="/ppt/notesSlides/notesSlide38.xml" Id="Ra64400fedd724f84"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bdffd8d644e6452e" /><Relationship Type="http://schemas.openxmlformats.org/officeDocument/2006/relationships/image" Target="/ppt/media/image39.jpeg" Id="Rf4d480821f2c4c90" /><Relationship Type="http://schemas.openxmlformats.org/officeDocument/2006/relationships/notesSlide" Target="/ppt/notesSlides/notesSlide39.xml" Id="R2685c007fc4b4115"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511b96d3fee34e9d" /><Relationship Type="http://schemas.openxmlformats.org/officeDocument/2006/relationships/image" Target="/ppt/media/image40.jpeg" Id="Rdfd03337a90c4bcc" /><Relationship Type="http://schemas.openxmlformats.org/officeDocument/2006/relationships/notesSlide" Target="/ppt/notesSlides/notesSlide40.xml" Id="R28d67c631d3b4b9f"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131447ff55cc49d7" /><Relationship Type="http://schemas.openxmlformats.org/officeDocument/2006/relationships/image" Target="/ppt/media/image41.jpeg" Id="R4bd97d95c3034a17" /><Relationship Type="http://schemas.openxmlformats.org/officeDocument/2006/relationships/notesSlide" Target="/ppt/notesSlides/notesSlide41.xml" Id="R56ea96610e994dcd"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6d2e195e3bfc44cc" /><Relationship Type="http://schemas.openxmlformats.org/officeDocument/2006/relationships/image" Target="/ppt/media/image42.jpeg" Id="R659a7316c6a64035" /><Relationship Type="http://schemas.openxmlformats.org/officeDocument/2006/relationships/notesSlide" Target="/ppt/notesSlides/notesSlide42.xml" Id="Rf652f5be35c14778"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b62b2b8c3fba4b02" /><Relationship Type="http://schemas.openxmlformats.org/officeDocument/2006/relationships/image" Target="/ppt/media/image43.jpeg" Id="Rfc90d6be62e64f75" /><Relationship Type="http://schemas.openxmlformats.org/officeDocument/2006/relationships/notesSlide" Target="/ppt/notesSlides/notesSlide43.xml" Id="Refb6507a157b4c3d"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eaba1bc55c824622" /><Relationship Type="http://schemas.openxmlformats.org/officeDocument/2006/relationships/image" Target="/ppt/media/image44.jpeg" Id="R07f314d6a53e4b75" /><Relationship Type="http://schemas.openxmlformats.org/officeDocument/2006/relationships/notesSlide" Target="/ppt/notesSlides/notesSlide44.xml" Id="R78602632427f4ccd"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3c56b94c82a14d37" /><Relationship Type="http://schemas.openxmlformats.org/officeDocument/2006/relationships/image" Target="/ppt/media/image45.jpeg" Id="R35302a90a79d4fe4" /><Relationship Type="http://schemas.openxmlformats.org/officeDocument/2006/relationships/notesSlide" Target="/ppt/notesSlides/notesSlide45.xml" Id="R3f247b0fdb634df4"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4b6d4445a3c74c5c" /><Relationship Type="http://schemas.openxmlformats.org/officeDocument/2006/relationships/image" Target="/ppt/media/image46.jpeg" Id="R3903ecfc7d6f4b70" /><Relationship Type="http://schemas.openxmlformats.org/officeDocument/2006/relationships/notesSlide" Target="/ppt/notesSlides/notesSlide46.xml" Id="R3695dedd01454fa4"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5743624a7c924ce1"/>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Step by Step">
            <a:extLst xmlns:a="http://schemas.openxmlformats.org/drawingml/2006/main">
              <a:ext uri="{FF2B5EF4-FFF2-40B4-BE49-F238E27FC236}">
                <a16:creationId xmlns:a16="http://schemas.microsoft.com/office/drawing/2014/main" id="{00891A82-5D8A-4672-A5D8-18D9C7398A1A}"/>
              </a:ext>
            </a:extLst>
          </p:cNvPr>
          <p:cNvSpPr>
            <a:spLocks xmlns:a="http://schemas.openxmlformats.org/drawingml/2006/main" noGrp="1"/>
          </p:cNvSpPr>
          <p:nvPr/>
        </p:nvSpPr>
        <p:spPr>
          <a:xfrm xmlns:a="http://schemas.openxmlformats.org/drawingml/2006/main">
            <a:off x="609600" y="819150"/>
            <a:ext cx="5905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800" b="1">
                <a:solidFill>
                  <a:srgbClr val="123550"/>
                </a:solidFill>
                <a:latin typeface="DejaVu Sans"/>
                <a:ea typeface="DejaVu Sans"/>
                <a:cs typeface="DejaVu Sans"/>
              </a:defRPr>
            </a:pPr>
            <a:r>
              <a:rPr sz="4800" b="1">
                <a:solidFill>
                  <a:srgbClr val="123550"/>
                </a:solidFill>
                <a:latin typeface="DejaVu Sans"/>
                <a:ea typeface="DejaVu Sans"/>
                <a:cs typeface="DejaVu Sans"/>
              </a:rPr>
              <a:t>Step by Step</a:t>
            </a:r>
          </a:p>
        </p:txBody>
      </p:sp>
      <p:sp>
        <p:nvSpPr>
          <p:cNvPr id="3" name="Multiplying&#10;mixed numbers">
            <a:extLst xmlns:a="http://schemas.openxmlformats.org/drawingml/2006/main">
              <a:ext uri="{FF2B5EF4-FFF2-40B4-BE49-F238E27FC236}">
                <a16:creationId xmlns:a16="http://schemas.microsoft.com/office/drawing/2014/main" id="{E819EE82-06A5-4A72-BDD2-354028E343AE}"/>
              </a:ext>
            </a:extLst>
          </p:cNvPr>
          <p:cNvSpPr>
            <a:spLocks xmlns:a="http://schemas.openxmlformats.org/drawingml/2006/main" noGrp="1"/>
          </p:cNvSpPr>
          <p:nvPr/>
        </p:nvSpPr>
        <p:spPr>
          <a:xfrm xmlns:a="http://schemas.openxmlformats.org/drawingml/2006/main">
            <a:off x="609600" y="2209800"/>
            <a:ext cx="5667375" cy="1495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600" b="1">
                <a:solidFill>
                  <a:srgbClr val="123550"/>
                </a:solidFill>
                <a:latin typeface="DejaVu Sans"/>
                <a:ea typeface="DejaVu Sans"/>
                <a:cs typeface="DejaVu Sans"/>
              </a:defRPr>
            </a:pPr>
            <a:r>
              <a:rPr sz="3600" b="1">
                <a:solidFill>
                  <a:srgbClr val="123550"/>
                </a:solidFill>
                <a:latin typeface="DejaVu Sans"/>
                <a:ea typeface="DejaVu Sans"/>
                <a:cs typeface="DejaVu Sans"/>
              </a:rPr>
              <a:t>Multiplying</a:t>
            </a:r>
          </a:p>
          <a:p xmlns:a="http://schemas.openxmlformats.org/drawingml/2006/main">
            <a:pPr algn="l">
              <a:defRPr sz="3600" b="1">
                <a:solidFill>
                  <a:srgbClr val="123550"/>
                </a:solidFill>
                <a:latin typeface="DejaVu Sans"/>
                <a:ea typeface="DejaVu Sans"/>
                <a:cs typeface="DejaVu Sans"/>
              </a:defRPr>
            </a:pPr>
            <a:r>
              <a:rPr sz="3600" b="1">
                <a:solidFill>
                  <a:srgbClr val="123550"/>
                </a:solidFill>
                <a:latin typeface="DejaVu Sans"/>
                <a:ea typeface="DejaVu Sans"/>
                <a:cs typeface="DejaVu Sans"/>
              </a:rPr>
              <a:t>mixed numbers</a:t>
            </a:r>
          </a:p>
        </p:txBody>
      </p:sp>
      <p:sp>
        <p:nvSpPr>
          <p:cNvPr id="4" name="Convert. Multiply.&#10;Make it mixed. Simplify.">
            <a:extLst xmlns:a="http://schemas.openxmlformats.org/drawingml/2006/main">
              <a:ext uri="{FF2B5EF4-FFF2-40B4-BE49-F238E27FC236}">
                <a16:creationId xmlns:a16="http://schemas.microsoft.com/office/drawing/2014/main" id="{FBADC713-A452-437D-978E-68D533734E9C}"/>
              </a:ext>
            </a:extLst>
          </p:cNvPr>
          <p:cNvSpPr>
            <a:spLocks xmlns:a="http://schemas.openxmlformats.org/drawingml/2006/main" noGrp="1"/>
          </p:cNvSpPr>
          <p:nvPr/>
        </p:nvSpPr>
        <p:spPr>
          <a:xfrm xmlns:a="http://schemas.openxmlformats.org/drawingml/2006/main">
            <a:off x="628650" y="4400550"/>
            <a:ext cx="5686425" cy="1304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625" b="0">
                <a:solidFill>
                  <a:srgbClr val="123550"/>
                </a:solidFill>
                <a:latin typeface="DejaVu Sans"/>
                <a:ea typeface="DejaVu Sans"/>
                <a:cs typeface="DejaVu Sans"/>
              </a:defRPr>
            </a:pPr>
            <a:r>
              <a:rPr sz="2625" b="0">
                <a:solidFill>
                  <a:srgbClr val="123550"/>
                </a:solidFill>
                <a:latin typeface="DejaVu Sans"/>
                <a:ea typeface="DejaVu Sans"/>
                <a:cs typeface="DejaVu Sans"/>
              </a:rPr>
              <a:t>Convert. Multiply.</a:t>
            </a:r>
          </a:p>
          <a:p xmlns:a="http://schemas.openxmlformats.org/drawingml/2006/main">
            <a:pPr algn="l">
              <a:defRPr sz="2625" b="0">
                <a:solidFill>
                  <a:srgbClr val="123550"/>
                </a:solidFill>
                <a:latin typeface="DejaVu Sans"/>
                <a:ea typeface="DejaVu Sans"/>
                <a:cs typeface="DejaVu Sans"/>
              </a:defRPr>
            </a:pPr>
            <a:r>
              <a:rPr sz="2625" b="0">
                <a:solidFill>
                  <a:srgbClr val="123550"/>
                </a:solidFill>
                <a:latin typeface="DejaVu Sans"/>
                <a:ea typeface="DejaVu Sans"/>
                <a:cs typeface="DejaVu Sans"/>
              </a:rPr>
              <a:t>Make it mixed. Simplify.</a:t>
            </a:r>
          </a:p>
        </p:txBody>
      </p:sp>
    </p:spTree>
    <p:extLst>
      <p:ext uri="{BB962C8B-B14F-4D97-AF65-F5344CB8AC3E}">
        <p14:creationId xmlns:p14="http://schemas.microsoft.com/office/powerpoint/2010/main" val="618727819"/>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fd7ecd88db124319"/>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Our multiplication problem">
            <a:extLst xmlns:a="http://schemas.openxmlformats.org/drawingml/2006/main">
              <a:ext uri="{FF2B5EF4-FFF2-40B4-BE49-F238E27FC236}">
                <a16:creationId xmlns:a16="http://schemas.microsoft.com/office/drawing/2014/main" id="{D1AD24C3-1118-4608-AA84-8A640B7A9795}"/>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Our multiplication problem</a:t>
            </a:r>
          </a:p>
        </p:txBody>
      </p:sp>
      <p:sp>
        <p:nvSpPr>
          <p:cNvPr id="3" name="1">
            <a:extLst xmlns:a="http://schemas.openxmlformats.org/drawingml/2006/main">
              <a:ext uri="{FF2B5EF4-FFF2-40B4-BE49-F238E27FC236}">
                <a16:creationId xmlns:a16="http://schemas.microsoft.com/office/drawing/2014/main" id="{9368D4D4-6380-4661-9E92-5792F2DDD986}"/>
              </a:ext>
            </a:extLst>
          </p:cNvPr>
          <p:cNvSpPr>
            <a:spLocks xmlns:a="http://schemas.openxmlformats.org/drawingml/2006/main" noGrp="1"/>
          </p:cNvSpPr>
          <p:nvPr/>
        </p:nvSpPr>
        <p:spPr>
          <a:xfrm xmlns:a="http://schemas.openxmlformats.org/drawingml/2006/main">
            <a:off x="685800" y="2381250"/>
            <a:ext cx="952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800" b="1">
                <a:solidFill>
                  <a:srgbClr val="00756E"/>
                </a:solidFill>
                <a:latin typeface="DejaVu Sans"/>
                <a:ea typeface="DejaVu Sans"/>
                <a:cs typeface="DejaVu Sans"/>
              </a:defRPr>
            </a:pPr>
            <a:r>
              <a:rPr sz="7800" b="1">
                <a:solidFill>
                  <a:srgbClr val="00756E"/>
                </a:solidFill>
                <a:latin typeface="DejaVu Sans"/>
                <a:ea typeface="DejaVu Sans"/>
                <a:cs typeface="DejaVu Sans"/>
              </a:rPr>
              <a:t>1</a:t>
            </a:r>
          </a:p>
        </p:txBody>
      </p:sp>
      <p:sp>
        <p:nvSpPr>
          <p:cNvPr id="4" name="1">
            <a:extLst xmlns:a="http://schemas.openxmlformats.org/drawingml/2006/main">
              <a:ext uri="{FF2B5EF4-FFF2-40B4-BE49-F238E27FC236}">
                <a16:creationId xmlns:a16="http://schemas.microsoft.com/office/drawing/2014/main" id="{6F3A987D-E77C-48F0-BFD7-CDD3536405F8}"/>
              </a:ext>
            </a:extLst>
          </p:cNvPr>
          <p:cNvSpPr>
            <a:spLocks xmlns:a="http://schemas.openxmlformats.org/drawingml/2006/main" noGrp="1"/>
          </p:cNvSpPr>
          <p:nvPr/>
        </p:nvSpPr>
        <p:spPr>
          <a:xfrm xmlns:a="http://schemas.openxmlformats.org/drawingml/2006/main">
            <a:off x="1752600" y="1990725"/>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1</a:t>
            </a:r>
          </a:p>
        </p:txBody>
      </p:sp>
      <p:sp>
        <p:nvSpPr>
          <p:cNvPr id="5" name="fraction bar">
            <a:extLst xmlns:a="http://schemas.openxmlformats.org/drawingml/2006/main">
              <a:ext uri="{FF2B5EF4-FFF2-40B4-BE49-F238E27FC236}">
                <a16:creationId xmlns:a16="http://schemas.microsoft.com/office/drawing/2014/main" id="{8F4347C0-6073-4807-80F3-BA15D3971848}"/>
              </a:ext>
            </a:extLst>
          </p:cNvPr>
          <p:cNvSpPr>
            <a:spLocks xmlns:a="http://schemas.openxmlformats.org/drawingml/2006/main" noGrp="1"/>
          </p:cNvSpPr>
          <p:nvPr/>
        </p:nvSpPr>
        <p:spPr>
          <a:xfrm xmlns:a="http://schemas.openxmlformats.org/drawingml/2006/main">
            <a:off x="1752600" y="2914650"/>
            <a:ext cx="95250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6" name="2">
            <a:extLst xmlns:a="http://schemas.openxmlformats.org/drawingml/2006/main">
              <a:ext uri="{FF2B5EF4-FFF2-40B4-BE49-F238E27FC236}">
                <a16:creationId xmlns:a16="http://schemas.microsoft.com/office/drawing/2014/main" id="{A1EC3840-9118-41E7-9DE5-EBA35375BC3E}"/>
              </a:ext>
            </a:extLst>
          </p:cNvPr>
          <p:cNvSpPr>
            <a:spLocks xmlns:a="http://schemas.openxmlformats.org/drawingml/2006/main" noGrp="1"/>
          </p:cNvSpPr>
          <p:nvPr/>
        </p:nvSpPr>
        <p:spPr>
          <a:xfrm xmlns:a="http://schemas.openxmlformats.org/drawingml/2006/main">
            <a:off x="1752600" y="3000375"/>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2</a:t>
            </a:r>
          </a:p>
        </p:txBody>
      </p:sp>
      <p:sp>
        <p:nvSpPr>
          <p:cNvPr id="7" name="×">
            <a:extLst xmlns:a="http://schemas.openxmlformats.org/drawingml/2006/main">
              <a:ext uri="{FF2B5EF4-FFF2-40B4-BE49-F238E27FC236}">
                <a16:creationId xmlns:a16="http://schemas.microsoft.com/office/drawing/2014/main" id="{F9E15709-8E2C-402B-80F7-3B655DAE8AA2}"/>
              </a:ext>
            </a:extLst>
          </p:cNvPr>
          <p:cNvSpPr>
            <a:spLocks xmlns:a="http://schemas.openxmlformats.org/drawingml/2006/main" noGrp="1"/>
          </p:cNvSpPr>
          <p:nvPr/>
        </p:nvSpPr>
        <p:spPr>
          <a:xfrm xmlns:a="http://schemas.openxmlformats.org/drawingml/2006/main">
            <a:off x="3286125" y="2438400"/>
            <a:ext cx="857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375" b="1">
                <a:solidFill>
                  <a:srgbClr val="123550"/>
                </a:solidFill>
                <a:latin typeface="DejaVu Sans"/>
                <a:ea typeface="DejaVu Sans"/>
                <a:cs typeface="DejaVu Sans"/>
              </a:defRPr>
            </a:pPr>
            <a:r>
              <a:rPr sz="6375" b="1">
                <a:solidFill>
                  <a:srgbClr val="123550"/>
                </a:solidFill>
                <a:latin typeface="DejaVu Sans"/>
                <a:ea typeface="DejaVu Sans"/>
                <a:cs typeface="DejaVu Sans"/>
              </a:rPr>
              <a:t>×</a:t>
            </a:r>
          </a:p>
        </p:txBody>
      </p:sp>
      <p:sp>
        <p:nvSpPr>
          <p:cNvPr id="8" name="2">
            <a:extLst xmlns:a="http://schemas.openxmlformats.org/drawingml/2006/main">
              <a:ext uri="{FF2B5EF4-FFF2-40B4-BE49-F238E27FC236}">
                <a16:creationId xmlns:a16="http://schemas.microsoft.com/office/drawing/2014/main" id="{48234272-73F9-4FC9-82AF-FBB2CE531D27}"/>
              </a:ext>
            </a:extLst>
          </p:cNvPr>
          <p:cNvSpPr>
            <a:spLocks xmlns:a="http://schemas.openxmlformats.org/drawingml/2006/main" noGrp="1"/>
          </p:cNvSpPr>
          <p:nvPr/>
        </p:nvSpPr>
        <p:spPr>
          <a:xfrm xmlns:a="http://schemas.openxmlformats.org/drawingml/2006/main">
            <a:off x="4581525" y="2381250"/>
            <a:ext cx="952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800" b="1">
                <a:solidFill>
                  <a:srgbClr val="00756E"/>
                </a:solidFill>
                <a:latin typeface="DejaVu Sans"/>
                <a:ea typeface="DejaVu Sans"/>
                <a:cs typeface="DejaVu Sans"/>
              </a:defRPr>
            </a:pPr>
            <a:r>
              <a:rPr sz="7800" b="1">
                <a:solidFill>
                  <a:srgbClr val="00756E"/>
                </a:solidFill>
                <a:latin typeface="DejaVu Sans"/>
                <a:ea typeface="DejaVu Sans"/>
                <a:cs typeface="DejaVu Sans"/>
              </a:rPr>
              <a:t>2</a:t>
            </a:r>
          </a:p>
        </p:txBody>
      </p:sp>
      <p:sp>
        <p:nvSpPr>
          <p:cNvPr id="9" name="1">
            <a:extLst xmlns:a="http://schemas.openxmlformats.org/drawingml/2006/main">
              <a:ext uri="{FF2B5EF4-FFF2-40B4-BE49-F238E27FC236}">
                <a16:creationId xmlns:a16="http://schemas.microsoft.com/office/drawing/2014/main" id="{49B9809E-C29A-43A0-8986-FDF0C18FF858}"/>
              </a:ext>
            </a:extLst>
          </p:cNvPr>
          <p:cNvSpPr>
            <a:spLocks xmlns:a="http://schemas.openxmlformats.org/drawingml/2006/main" noGrp="1"/>
          </p:cNvSpPr>
          <p:nvPr/>
        </p:nvSpPr>
        <p:spPr>
          <a:xfrm xmlns:a="http://schemas.openxmlformats.org/drawingml/2006/main">
            <a:off x="5648325" y="1990725"/>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1</a:t>
            </a:r>
          </a:p>
        </p:txBody>
      </p:sp>
      <p:sp>
        <p:nvSpPr>
          <p:cNvPr id="10" name="fraction bar">
            <a:extLst xmlns:a="http://schemas.openxmlformats.org/drawingml/2006/main">
              <a:ext uri="{FF2B5EF4-FFF2-40B4-BE49-F238E27FC236}">
                <a16:creationId xmlns:a16="http://schemas.microsoft.com/office/drawing/2014/main" id="{4C5477E6-5D5E-44BE-B8B8-D84BC5254AA7}"/>
              </a:ext>
            </a:extLst>
          </p:cNvPr>
          <p:cNvSpPr>
            <a:spLocks xmlns:a="http://schemas.openxmlformats.org/drawingml/2006/main" noGrp="1"/>
          </p:cNvSpPr>
          <p:nvPr/>
        </p:nvSpPr>
        <p:spPr>
          <a:xfrm xmlns:a="http://schemas.openxmlformats.org/drawingml/2006/main">
            <a:off x="5648325" y="2914650"/>
            <a:ext cx="95250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11" name="3">
            <a:extLst xmlns:a="http://schemas.openxmlformats.org/drawingml/2006/main">
              <a:ext uri="{FF2B5EF4-FFF2-40B4-BE49-F238E27FC236}">
                <a16:creationId xmlns:a16="http://schemas.microsoft.com/office/drawing/2014/main" id="{63C17985-36A0-41B6-A60C-0868A61C9F20}"/>
              </a:ext>
            </a:extLst>
          </p:cNvPr>
          <p:cNvSpPr>
            <a:spLocks xmlns:a="http://schemas.openxmlformats.org/drawingml/2006/main" noGrp="1"/>
          </p:cNvSpPr>
          <p:nvPr/>
        </p:nvSpPr>
        <p:spPr>
          <a:xfrm xmlns:a="http://schemas.openxmlformats.org/drawingml/2006/main">
            <a:off x="5648325" y="3000375"/>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3</a:t>
            </a:r>
          </a:p>
        </p:txBody>
      </p:sp>
      <p:sp>
        <p:nvSpPr>
          <p:cNvPr id="12" name="One small step at a time.">
            <a:extLst xmlns:a="http://schemas.openxmlformats.org/drawingml/2006/main">
              <a:ext uri="{FF2B5EF4-FFF2-40B4-BE49-F238E27FC236}">
                <a16:creationId xmlns:a16="http://schemas.microsoft.com/office/drawing/2014/main" id="{5EF27CC2-C999-46E3-896C-E176A089772B}"/>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One small step at a time.</a:t>
            </a:r>
          </a:p>
        </p:txBody>
      </p:sp>
    </p:spTree>
    <p:extLst>
      <p:ext uri="{BB962C8B-B14F-4D97-AF65-F5344CB8AC3E}">
        <p14:creationId xmlns:p14="http://schemas.microsoft.com/office/powerpoint/2010/main" val="232408874"/>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925402a732d14890"/>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Convert both first">
            <a:extLst xmlns:a="http://schemas.openxmlformats.org/drawingml/2006/main">
              <a:ext uri="{FF2B5EF4-FFF2-40B4-BE49-F238E27FC236}">
                <a16:creationId xmlns:a16="http://schemas.microsoft.com/office/drawing/2014/main" id="{A6D88AB1-D2DB-497B-AA4E-057B941E865C}"/>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Convert both first</a:t>
            </a:r>
          </a:p>
        </p:txBody>
      </p:sp>
      <p:sp>
        <p:nvSpPr>
          <p:cNvPr id="3" name="1  Convert both mixed numbers">
            <a:extLst xmlns:a="http://schemas.openxmlformats.org/drawingml/2006/main">
              <a:ext uri="{FF2B5EF4-FFF2-40B4-BE49-F238E27FC236}">
                <a16:creationId xmlns:a16="http://schemas.microsoft.com/office/drawing/2014/main" id="{74E02AE9-1442-466E-AE15-FD1E481F2AE1}"/>
              </a:ext>
            </a:extLst>
          </p:cNvPr>
          <p:cNvSpPr>
            <a:spLocks xmlns:a="http://schemas.openxmlformats.org/drawingml/2006/main" noGrp="1"/>
          </p:cNvSpPr>
          <p:nvPr/>
        </p:nvSpPr>
        <p:spPr>
          <a:xfrm xmlns:a="http://schemas.openxmlformats.org/drawingml/2006/main">
            <a:off x="609600" y="1952625"/>
            <a:ext cx="7048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1">
                <a:solidFill>
                  <a:srgbClr val="00756E"/>
                </a:solidFill>
                <a:latin typeface="DejaVu Sans"/>
                <a:ea typeface="DejaVu Sans"/>
                <a:cs typeface="DejaVu Sans"/>
              </a:defRPr>
            </a:pPr>
            <a:r>
              <a:rPr sz="2550" b="1">
                <a:solidFill>
                  <a:srgbClr val="00756E"/>
                </a:solidFill>
                <a:latin typeface="DejaVu Sans"/>
                <a:ea typeface="DejaVu Sans"/>
                <a:cs typeface="DejaVu Sans"/>
              </a:rPr>
              <a:t>1  Convert both mixed numbers</a:t>
            </a:r>
          </a:p>
        </p:txBody>
      </p:sp>
      <p:sp>
        <p:nvSpPr>
          <p:cNvPr id="4" name="2  Multiply tops and bottoms">
            <a:extLst xmlns:a="http://schemas.openxmlformats.org/drawingml/2006/main">
              <a:ext uri="{FF2B5EF4-FFF2-40B4-BE49-F238E27FC236}">
                <a16:creationId xmlns:a16="http://schemas.microsoft.com/office/drawing/2014/main" id="{33FDE5A8-F00A-4ECF-97AC-D24BA4F78AC6}"/>
              </a:ext>
            </a:extLst>
          </p:cNvPr>
          <p:cNvSpPr>
            <a:spLocks xmlns:a="http://schemas.openxmlformats.org/drawingml/2006/main" noGrp="1"/>
          </p:cNvSpPr>
          <p:nvPr/>
        </p:nvSpPr>
        <p:spPr>
          <a:xfrm xmlns:a="http://schemas.openxmlformats.org/drawingml/2006/main">
            <a:off x="609600" y="2819400"/>
            <a:ext cx="7048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0">
                <a:solidFill>
                  <a:srgbClr val="586976"/>
                </a:solidFill>
                <a:latin typeface="DejaVu Sans"/>
                <a:ea typeface="DejaVu Sans"/>
                <a:cs typeface="DejaVu Sans"/>
              </a:defRPr>
            </a:pPr>
            <a:r>
              <a:rPr sz="2550" b="0">
                <a:solidFill>
                  <a:srgbClr val="586976"/>
                </a:solidFill>
                <a:latin typeface="DejaVu Sans"/>
                <a:ea typeface="DejaVu Sans"/>
                <a:cs typeface="DejaVu Sans"/>
              </a:rPr>
              <a:t>2  Multiply tops and bottoms</a:t>
            </a:r>
          </a:p>
        </p:txBody>
      </p:sp>
      <p:sp>
        <p:nvSpPr>
          <p:cNvPr id="5" name="3  Make the product mixed">
            <a:extLst xmlns:a="http://schemas.openxmlformats.org/drawingml/2006/main">
              <a:ext uri="{FF2B5EF4-FFF2-40B4-BE49-F238E27FC236}">
                <a16:creationId xmlns:a16="http://schemas.microsoft.com/office/drawing/2014/main" id="{648242C6-16F1-454C-BF58-14E8355E765B}"/>
              </a:ext>
            </a:extLst>
          </p:cNvPr>
          <p:cNvSpPr>
            <a:spLocks xmlns:a="http://schemas.openxmlformats.org/drawingml/2006/main" noGrp="1"/>
          </p:cNvSpPr>
          <p:nvPr/>
        </p:nvSpPr>
        <p:spPr>
          <a:xfrm xmlns:a="http://schemas.openxmlformats.org/drawingml/2006/main">
            <a:off x="609600" y="3686175"/>
            <a:ext cx="7048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0">
                <a:solidFill>
                  <a:srgbClr val="586976"/>
                </a:solidFill>
                <a:latin typeface="DejaVu Sans"/>
                <a:ea typeface="DejaVu Sans"/>
                <a:cs typeface="DejaVu Sans"/>
              </a:defRPr>
            </a:pPr>
            <a:r>
              <a:rPr sz="2550" b="0">
                <a:solidFill>
                  <a:srgbClr val="586976"/>
                </a:solidFill>
                <a:latin typeface="DejaVu Sans"/>
                <a:ea typeface="DejaVu Sans"/>
                <a:cs typeface="DejaVu Sans"/>
              </a:rPr>
              <a:t>3  Make the product mixed</a:t>
            </a:r>
          </a:p>
        </p:txBody>
      </p:sp>
      <p:sp>
        <p:nvSpPr>
          <p:cNvPr id="6" name="4  Simplify the fraction">
            <a:extLst xmlns:a="http://schemas.openxmlformats.org/drawingml/2006/main">
              <a:ext uri="{FF2B5EF4-FFF2-40B4-BE49-F238E27FC236}">
                <a16:creationId xmlns:a16="http://schemas.microsoft.com/office/drawing/2014/main" id="{1B8B6EA9-617B-45CC-8431-F1E22A78CC49}"/>
              </a:ext>
            </a:extLst>
          </p:cNvPr>
          <p:cNvSpPr>
            <a:spLocks xmlns:a="http://schemas.openxmlformats.org/drawingml/2006/main" noGrp="1"/>
          </p:cNvSpPr>
          <p:nvPr/>
        </p:nvSpPr>
        <p:spPr>
          <a:xfrm xmlns:a="http://schemas.openxmlformats.org/drawingml/2006/main">
            <a:off x="609600" y="4552950"/>
            <a:ext cx="7048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0">
                <a:solidFill>
                  <a:srgbClr val="586976"/>
                </a:solidFill>
                <a:latin typeface="DejaVu Sans"/>
                <a:ea typeface="DejaVu Sans"/>
                <a:cs typeface="DejaVu Sans"/>
              </a:defRPr>
            </a:pPr>
            <a:r>
              <a:rPr sz="2550" b="0">
                <a:solidFill>
                  <a:srgbClr val="586976"/>
                </a:solidFill>
                <a:latin typeface="DejaVu Sans"/>
                <a:ea typeface="DejaVu Sans"/>
                <a:cs typeface="DejaVu Sans"/>
              </a:rPr>
              <a:t>4  Simplify the fraction</a:t>
            </a:r>
          </a:p>
        </p:txBody>
      </p:sp>
    </p:spTree>
    <p:extLst>
      <p:ext uri="{BB962C8B-B14F-4D97-AF65-F5344CB8AC3E}">
        <p14:creationId xmlns:p14="http://schemas.microsoft.com/office/powerpoint/2010/main" val="2082138281"/>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5a4548eea3ee41d4"/>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Tops with tops">
            <a:extLst xmlns:a="http://schemas.openxmlformats.org/drawingml/2006/main">
              <a:ext uri="{FF2B5EF4-FFF2-40B4-BE49-F238E27FC236}">
                <a16:creationId xmlns:a16="http://schemas.microsoft.com/office/drawing/2014/main" id="{D8FCB572-0F89-4691-88D0-BA3635885698}"/>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Tops with tops</a:t>
            </a:r>
          </a:p>
        </p:txBody>
      </p:sp>
      <p:sp>
        <p:nvSpPr>
          <p:cNvPr id="3" name="numerator × numerator">
            <a:extLst xmlns:a="http://schemas.openxmlformats.org/drawingml/2006/main">
              <a:ext uri="{FF2B5EF4-FFF2-40B4-BE49-F238E27FC236}">
                <a16:creationId xmlns:a16="http://schemas.microsoft.com/office/drawing/2014/main" id="{24FE517B-C4D3-44F4-BE32-D2AFFCE7F1A9}"/>
              </a:ext>
            </a:extLst>
          </p:cNvPr>
          <p:cNvSpPr>
            <a:spLocks xmlns:a="http://schemas.openxmlformats.org/drawingml/2006/main" noGrp="1"/>
          </p:cNvSpPr>
          <p:nvPr/>
        </p:nvSpPr>
        <p:spPr>
          <a:xfrm xmlns:a="http://schemas.openxmlformats.org/drawingml/2006/main">
            <a:off x="609600" y="2143125"/>
            <a:ext cx="68389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600" b="1">
                <a:solidFill>
                  <a:srgbClr val="C84338"/>
                </a:solidFill>
                <a:latin typeface="DejaVu Sans"/>
                <a:ea typeface="DejaVu Sans"/>
                <a:cs typeface="DejaVu Sans"/>
              </a:defRPr>
            </a:pPr>
            <a:r>
              <a:rPr sz="3600" b="1">
                <a:solidFill>
                  <a:srgbClr val="C84338"/>
                </a:solidFill>
                <a:latin typeface="DejaVu Sans"/>
                <a:ea typeface="DejaVu Sans"/>
                <a:cs typeface="DejaVu Sans"/>
              </a:rPr>
              <a:t>numerator × numerator</a:t>
            </a:r>
          </a:p>
        </p:txBody>
      </p:sp>
      <p:sp>
        <p:nvSpPr>
          <p:cNvPr id="4" name="Multiply the top numbers.">
            <a:extLst xmlns:a="http://schemas.openxmlformats.org/drawingml/2006/main">
              <a:ext uri="{FF2B5EF4-FFF2-40B4-BE49-F238E27FC236}">
                <a16:creationId xmlns:a16="http://schemas.microsoft.com/office/drawing/2014/main" id="{30F43BBF-09E4-4847-A4E0-BC7EF022DC14}"/>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Multiply the top numbers.</a:t>
            </a:r>
          </a:p>
        </p:txBody>
      </p:sp>
    </p:spTree>
    <p:extLst>
      <p:ext uri="{BB962C8B-B14F-4D97-AF65-F5344CB8AC3E}">
        <p14:creationId xmlns:p14="http://schemas.microsoft.com/office/powerpoint/2010/main" val="764395192"/>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14d2b94e0b9046f9"/>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Bottoms with bottoms">
            <a:extLst xmlns:a="http://schemas.openxmlformats.org/drawingml/2006/main">
              <a:ext uri="{FF2B5EF4-FFF2-40B4-BE49-F238E27FC236}">
                <a16:creationId xmlns:a16="http://schemas.microsoft.com/office/drawing/2014/main" id="{09EF7E39-CA32-4ADA-B0D4-8D371E783B3F}"/>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Bottoms with bottoms</a:t>
            </a:r>
          </a:p>
        </p:txBody>
      </p:sp>
      <p:sp>
        <p:nvSpPr>
          <p:cNvPr id="3" name="denominator">
            <a:extLst xmlns:a="http://schemas.openxmlformats.org/drawingml/2006/main">
              <a:ext uri="{FF2B5EF4-FFF2-40B4-BE49-F238E27FC236}">
                <a16:creationId xmlns:a16="http://schemas.microsoft.com/office/drawing/2014/main" id="{F3D614F2-069E-4E2F-9D0F-411683714537}"/>
              </a:ext>
            </a:extLst>
          </p:cNvPr>
          <p:cNvSpPr>
            <a:spLocks xmlns:a="http://schemas.openxmlformats.org/drawingml/2006/main" noGrp="1"/>
          </p:cNvSpPr>
          <p:nvPr/>
        </p:nvSpPr>
        <p:spPr>
          <a:xfrm xmlns:a="http://schemas.openxmlformats.org/drawingml/2006/main">
            <a:off x="609600" y="1952625"/>
            <a:ext cx="685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125" b="1">
                <a:solidFill>
                  <a:srgbClr val="1764B9"/>
                </a:solidFill>
                <a:latin typeface="DejaVu Sans"/>
                <a:ea typeface="DejaVu Sans"/>
                <a:cs typeface="DejaVu Sans"/>
              </a:defRPr>
            </a:pPr>
            <a:r>
              <a:rPr sz="4125" b="1">
                <a:solidFill>
                  <a:srgbClr val="1764B9"/>
                </a:solidFill>
                <a:latin typeface="DejaVu Sans"/>
                <a:ea typeface="DejaVu Sans"/>
                <a:cs typeface="DejaVu Sans"/>
              </a:rPr>
              <a:t>denominator</a:t>
            </a:r>
          </a:p>
        </p:txBody>
      </p:sp>
      <p:sp>
        <p:nvSpPr>
          <p:cNvPr id="4" name="× denominator">
            <a:extLst xmlns:a="http://schemas.openxmlformats.org/drawingml/2006/main">
              <a:ext uri="{FF2B5EF4-FFF2-40B4-BE49-F238E27FC236}">
                <a16:creationId xmlns:a16="http://schemas.microsoft.com/office/drawing/2014/main" id="{27C22C29-6EB3-48ED-B29F-FC1B2D6000EA}"/>
              </a:ext>
            </a:extLst>
          </p:cNvPr>
          <p:cNvSpPr>
            <a:spLocks xmlns:a="http://schemas.openxmlformats.org/drawingml/2006/main" noGrp="1"/>
          </p:cNvSpPr>
          <p:nvPr/>
        </p:nvSpPr>
        <p:spPr>
          <a:xfrm xmlns:a="http://schemas.openxmlformats.org/drawingml/2006/main">
            <a:off x="609600" y="2886075"/>
            <a:ext cx="685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125" b="1">
                <a:solidFill>
                  <a:srgbClr val="1764B9"/>
                </a:solidFill>
                <a:latin typeface="DejaVu Sans"/>
                <a:ea typeface="DejaVu Sans"/>
                <a:cs typeface="DejaVu Sans"/>
              </a:defRPr>
            </a:pPr>
            <a:r>
              <a:rPr sz="4125" b="1">
                <a:solidFill>
                  <a:srgbClr val="1764B9"/>
                </a:solidFill>
                <a:latin typeface="DejaVu Sans"/>
                <a:ea typeface="DejaVu Sans"/>
                <a:cs typeface="DejaVu Sans"/>
              </a:rPr>
              <a:t>× denominator</a:t>
            </a:r>
          </a:p>
        </p:txBody>
      </p:sp>
      <p:sp>
        <p:nvSpPr>
          <p:cNvPr id="5" name="Multiply the bottom numbers.">
            <a:extLst xmlns:a="http://schemas.openxmlformats.org/drawingml/2006/main">
              <a:ext uri="{FF2B5EF4-FFF2-40B4-BE49-F238E27FC236}">
                <a16:creationId xmlns:a16="http://schemas.microsoft.com/office/drawing/2014/main" id="{B3BC6464-6365-422D-9FE9-9AD8DBEECCC3}"/>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Multiply the bottom numbers.</a:t>
            </a:r>
          </a:p>
        </p:txBody>
      </p:sp>
    </p:spTree>
    <p:extLst>
      <p:ext uri="{BB962C8B-B14F-4D97-AF65-F5344CB8AC3E}">
        <p14:creationId xmlns:p14="http://schemas.microsoft.com/office/powerpoint/2010/main" val="448956054"/>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40012348b0624a39"/>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Make it mixed">
            <a:extLst xmlns:a="http://schemas.openxmlformats.org/drawingml/2006/main">
              <a:ext uri="{FF2B5EF4-FFF2-40B4-BE49-F238E27FC236}">
                <a16:creationId xmlns:a16="http://schemas.microsoft.com/office/drawing/2014/main" id="{32D0E6F5-DF9E-4CF5-9406-B405CC6DC8BE}"/>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Make it mixed</a:t>
            </a:r>
          </a:p>
        </p:txBody>
      </p:sp>
      <p:sp>
        <p:nvSpPr>
          <p:cNvPr id="3" name="whole number">
            <a:extLst xmlns:a="http://schemas.openxmlformats.org/drawingml/2006/main">
              <a:ext uri="{FF2B5EF4-FFF2-40B4-BE49-F238E27FC236}">
                <a16:creationId xmlns:a16="http://schemas.microsoft.com/office/drawing/2014/main" id="{328D37E7-4137-46A7-8691-10D2CD5C7274}"/>
              </a:ext>
            </a:extLst>
          </p:cNvPr>
          <p:cNvSpPr>
            <a:spLocks xmlns:a="http://schemas.openxmlformats.org/drawingml/2006/main" noGrp="1"/>
          </p:cNvSpPr>
          <p:nvPr/>
        </p:nvSpPr>
        <p:spPr>
          <a:xfrm xmlns:a="http://schemas.openxmlformats.org/drawingml/2006/main">
            <a:off x="609600" y="2076450"/>
            <a:ext cx="68389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275" b="1">
                <a:solidFill>
                  <a:srgbClr val="00756E"/>
                </a:solidFill>
                <a:latin typeface="DejaVu Sans"/>
                <a:ea typeface="DejaVu Sans"/>
                <a:cs typeface="DejaVu Sans"/>
              </a:defRPr>
            </a:pPr>
            <a:r>
              <a:rPr sz="4275" b="1">
                <a:solidFill>
                  <a:srgbClr val="00756E"/>
                </a:solidFill>
                <a:latin typeface="DejaVu Sans"/>
                <a:ea typeface="DejaVu Sans"/>
                <a:cs typeface="DejaVu Sans"/>
              </a:rPr>
              <a:t>whole number</a:t>
            </a:r>
          </a:p>
        </p:txBody>
      </p:sp>
      <p:sp>
        <p:nvSpPr>
          <p:cNvPr id="4" name="+ fraction">
            <a:extLst xmlns:a="http://schemas.openxmlformats.org/drawingml/2006/main">
              <a:ext uri="{FF2B5EF4-FFF2-40B4-BE49-F238E27FC236}">
                <a16:creationId xmlns:a16="http://schemas.microsoft.com/office/drawing/2014/main" id="{3876513C-DCD5-40C0-91B4-005013811398}"/>
              </a:ext>
            </a:extLst>
          </p:cNvPr>
          <p:cNvSpPr>
            <a:spLocks xmlns:a="http://schemas.openxmlformats.org/drawingml/2006/main" noGrp="1"/>
          </p:cNvSpPr>
          <p:nvPr/>
        </p:nvSpPr>
        <p:spPr>
          <a:xfrm xmlns:a="http://schemas.openxmlformats.org/drawingml/2006/main">
            <a:off x="609600" y="3171825"/>
            <a:ext cx="68389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275" b="1">
                <a:solidFill>
                  <a:srgbClr val="C84338"/>
                </a:solidFill>
                <a:latin typeface="DejaVu Sans"/>
                <a:ea typeface="DejaVu Sans"/>
                <a:cs typeface="DejaVu Sans"/>
              </a:defRPr>
            </a:pPr>
            <a:r>
              <a:rPr sz="4275" b="1">
                <a:solidFill>
                  <a:srgbClr val="C84338"/>
                </a:solidFill>
                <a:latin typeface="DejaVu Sans"/>
                <a:ea typeface="DejaVu Sans"/>
                <a:cs typeface="DejaVu Sans"/>
              </a:rPr>
              <a:t>+ fraction</a:t>
            </a:r>
          </a:p>
        </p:txBody>
      </p:sp>
      <p:sp>
        <p:nvSpPr>
          <p:cNvPr id="5" name="Divide to find the whole part.">
            <a:extLst xmlns:a="http://schemas.openxmlformats.org/drawingml/2006/main">
              <a:ext uri="{FF2B5EF4-FFF2-40B4-BE49-F238E27FC236}">
                <a16:creationId xmlns:a16="http://schemas.microsoft.com/office/drawing/2014/main" id="{E53CA65D-C0FB-40BC-B20F-EDD743492356}"/>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Divide to find the whole part.</a:t>
            </a:r>
          </a:p>
        </p:txBody>
      </p:sp>
    </p:spTree>
    <p:extLst>
      <p:ext uri="{BB962C8B-B14F-4D97-AF65-F5344CB8AC3E}">
        <p14:creationId xmlns:p14="http://schemas.microsoft.com/office/powerpoint/2010/main" val="440385882"/>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5af769a024524029"/>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Simplify the fraction">
            <a:extLst xmlns:a="http://schemas.openxmlformats.org/drawingml/2006/main">
              <a:ext uri="{FF2B5EF4-FFF2-40B4-BE49-F238E27FC236}">
                <a16:creationId xmlns:a16="http://schemas.microsoft.com/office/drawing/2014/main" id="{EEDBE1D5-9F70-4017-BAFE-0BD47C4E6BAB}"/>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Simplify the fraction</a:t>
            </a:r>
          </a:p>
        </p:txBody>
      </p:sp>
      <p:sp>
        <p:nvSpPr>
          <p:cNvPr id="3" name="Divide top and bottom">
            <a:extLst xmlns:a="http://schemas.openxmlformats.org/drawingml/2006/main">
              <a:ext uri="{FF2B5EF4-FFF2-40B4-BE49-F238E27FC236}">
                <a16:creationId xmlns:a16="http://schemas.microsoft.com/office/drawing/2014/main" id="{0ACDB4FF-F751-490D-A07D-D037FFAAFFF0}"/>
              </a:ext>
            </a:extLst>
          </p:cNvPr>
          <p:cNvSpPr>
            <a:spLocks xmlns:a="http://schemas.openxmlformats.org/drawingml/2006/main" noGrp="1"/>
          </p:cNvSpPr>
          <p:nvPr/>
        </p:nvSpPr>
        <p:spPr>
          <a:xfrm xmlns:a="http://schemas.openxmlformats.org/drawingml/2006/main">
            <a:off x="609600" y="2066925"/>
            <a:ext cx="68389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225" b="1">
                <a:solidFill>
                  <a:srgbClr val="123550"/>
                </a:solidFill>
                <a:latin typeface="DejaVu Sans"/>
                <a:ea typeface="DejaVu Sans"/>
                <a:cs typeface="DejaVu Sans"/>
              </a:defRPr>
            </a:pPr>
            <a:r>
              <a:rPr sz="3225" b="1">
                <a:solidFill>
                  <a:srgbClr val="123550"/>
                </a:solidFill>
                <a:latin typeface="DejaVu Sans"/>
                <a:ea typeface="DejaVu Sans"/>
                <a:cs typeface="DejaVu Sans"/>
              </a:rPr>
              <a:t>Divide top and bottom</a:t>
            </a:r>
          </a:p>
        </p:txBody>
      </p:sp>
      <p:sp>
        <p:nvSpPr>
          <p:cNvPr id="4" name="by the same factor.">
            <a:extLst xmlns:a="http://schemas.openxmlformats.org/drawingml/2006/main">
              <a:ext uri="{FF2B5EF4-FFF2-40B4-BE49-F238E27FC236}">
                <a16:creationId xmlns:a16="http://schemas.microsoft.com/office/drawing/2014/main" id="{933EDA1A-5AF2-454B-9523-13549678A34C}"/>
              </a:ext>
            </a:extLst>
          </p:cNvPr>
          <p:cNvSpPr>
            <a:spLocks xmlns:a="http://schemas.openxmlformats.org/drawingml/2006/main" noGrp="1"/>
          </p:cNvSpPr>
          <p:nvPr/>
        </p:nvSpPr>
        <p:spPr>
          <a:xfrm xmlns:a="http://schemas.openxmlformats.org/drawingml/2006/main">
            <a:off x="609600" y="2924175"/>
            <a:ext cx="68389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225" b="1">
                <a:solidFill>
                  <a:srgbClr val="123550"/>
                </a:solidFill>
                <a:latin typeface="DejaVu Sans"/>
                <a:ea typeface="DejaVu Sans"/>
                <a:cs typeface="DejaVu Sans"/>
              </a:defRPr>
            </a:pPr>
            <a:r>
              <a:rPr sz="3225" b="1">
                <a:solidFill>
                  <a:srgbClr val="123550"/>
                </a:solidFill>
                <a:latin typeface="DejaVu Sans"/>
                <a:ea typeface="DejaVu Sans"/>
                <a:cs typeface="DejaVu Sans"/>
              </a:rPr>
              <a:t>by the same factor.</a:t>
            </a:r>
          </a:p>
        </p:txBody>
      </p:sp>
      <p:sp>
        <p:nvSpPr>
          <p:cNvPr id="5" name="Keep the value the same.">
            <a:extLst xmlns:a="http://schemas.openxmlformats.org/drawingml/2006/main">
              <a:ext uri="{FF2B5EF4-FFF2-40B4-BE49-F238E27FC236}">
                <a16:creationId xmlns:a16="http://schemas.microsoft.com/office/drawing/2014/main" id="{B948B8D7-5226-4A27-90C7-18DFBE936C98}"/>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Keep the value the same.</a:t>
            </a:r>
          </a:p>
        </p:txBody>
      </p:sp>
    </p:spTree>
    <p:extLst>
      <p:ext uri="{BB962C8B-B14F-4D97-AF65-F5344CB8AC3E}">
        <p14:creationId xmlns:p14="http://schemas.microsoft.com/office/powerpoint/2010/main" val="185485335"/>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11eaeb03cbe44a53"/>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Step by step">
            <a:extLst xmlns:a="http://schemas.openxmlformats.org/drawingml/2006/main">
              <a:ext uri="{FF2B5EF4-FFF2-40B4-BE49-F238E27FC236}">
                <a16:creationId xmlns:a16="http://schemas.microsoft.com/office/drawing/2014/main" id="{23C5BF51-911A-4629-86AF-30C459D3CFAD}"/>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Step by step</a:t>
            </a:r>
          </a:p>
        </p:txBody>
      </p:sp>
      <p:sp>
        <p:nvSpPr>
          <p:cNvPr id="3" name="1  Convert both mixed numbers">
            <a:extLst xmlns:a="http://schemas.openxmlformats.org/drawingml/2006/main">
              <a:ext uri="{FF2B5EF4-FFF2-40B4-BE49-F238E27FC236}">
                <a16:creationId xmlns:a16="http://schemas.microsoft.com/office/drawing/2014/main" id="{5CF554AB-EF8B-469B-BDFE-178EE5B0ADEB}"/>
              </a:ext>
            </a:extLst>
          </p:cNvPr>
          <p:cNvSpPr>
            <a:spLocks xmlns:a="http://schemas.openxmlformats.org/drawingml/2006/main" noGrp="1"/>
          </p:cNvSpPr>
          <p:nvPr/>
        </p:nvSpPr>
        <p:spPr>
          <a:xfrm xmlns:a="http://schemas.openxmlformats.org/drawingml/2006/main">
            <a:off x="609600" y="1952625"/>
            <a:ext cx="7048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1">
                <a:solidFill>
                  <a:srgbClr val="123550"/>
                </a:solidFill>
                <a:latin typeface="DejaVu Sans"/>
                <a:ea typeface="DejaVu Sans"/>
                <a:cs typeface="DejaVu Sans"/>
              </a:defRPr>
            </a:pPr>
            <a:r>
              <a:rPr sz="2550" b="1">
                <a:solidFill>
                  <a:srgbClr val="123550"/>
                </a:solidFill>
                <a:latin typeface="DejaVu Sans"/>
                <a:ea typeface="DejaVu Sans"/>
                <a:cs typeface="DejaVu Sans"/>
              </a:rPr>
              <a:t>1  Convert both mixed numbers</a:t>
            </a:r>
          </a:p>
        </p:txBody>
      </p:sp>
      <p:sp>
        <p:nvSpPr>
          <p:cNvPr id="4" name="2  Multiply tops and bottoms">
            <a:extLst xmlns:a="http://schemas.openxmlformats.org/drawingml/2006/main">
              <a:ext uri="{FF2B5EF4-FFF2-40B4-BE49-F238E27FC236}">
                <a16:creationId xmlns:a16="http://schemas.microsoft.com/office/drawing/2014/main" id="{16FF9821-8C9D-4B04-B437-93C2313E4E34}"/>
              </a:ext>
            </a:extLst>
          </p:cNvPr>
          <p:cNvSpPr>
            <a:spLocks xmlns:a="http://schemas.openxmlformats.org/drawingml/2006/main" noGrp="1"/>
          </p:cNvSpPr>
          <p:nvPr/>
        </p:nvSpPr>
        <p:spPr>
          <a:xfrm xmlns:a="http://schemas.openxmlformats.org/drawingml/2006/main">
            <a:off x="609600" y="2819400"/>
            <a:ext cx="7048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1">
                <a:solidFill>
                  <a:srgbClr val="123550"/>
                </a:solidFill>
                <a:latin typeface="DejaVu Sans"/>
                <a:ea typeface="DejaVu Sans"/>
                <a:cs typeface="DejaVu Sans"/>
              </a:defRPr>
            </a:pPr>
            <a:r>
              <a:rPr sz="2550" b="1">
                <a:solidFill>
                  <a:srgbClr val="123550"/>
                </a:solidFill>
                <a:latin typeface="DejaVu Sans"/>
                <a:ea typeface="DejaVu Sans"/>
                <a:cs typeface="DejaVu Sans"/>
              </a:rPr>
              <a:t>2  Multiply tops and bottoms</a:t>
            </a:r>
          </a:p>
        </p:txBody>
      </p:sp>
      <p:sp>
        <p:nvSpPr>
          <p:cNvPr id="5" name="3  Make the product mixed">
            <a:extLst xmlns:a="http://schemas.openxmlformats.org/drawingml/2006/main">
              <a:ext uri="{FF2B5EF4-FFF2-40B4-BE49-F238E27FC236}">
                <a16:creationId xmlns:a16="http://schemas.microsoft.com/office/drawing/2014/main" id="{9CF3DA7D-2675-4B65-AA25-D0BE4406F8C4}"/>
              </a:ext>
            </a:extLst>
          </p:cNvPr>
          <p:cNvSpPr>
            <a:spLocks xmlns:a="http://schemas.openxmlformats.org/drawingml/2006/main" noGrp="1"/>
          </p:cNvSpPr>
          <p:nvPr/>
        </p:nvSpPr>
        <p:spPr>
          <a:xfrm xmlns:a="http://schemas.openxmlformats.org/drawingml/2006/main">
            <a:off x="609600" y="3686175"/>
            <a:ext cx="7048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1">
                <a:solidFill>
                  <a:srgbClr val="123550"/>
                </a:solidFill>
                <a:latin typeface="DejaVu Sans"/>
                <a:ea typeface="DejaVu Sans"/>
                <a:cs typeface="DejaVu Sans"/>
              </a:defRPr>
            </a:pPr>
            <a:r>
              <a:rPr sz="2550" b="1">
                <a:solidFill>
                  <a:srgbClr val="123550"/>
                </a:solidFill>
                <a:latin typeface="DejaVu Sans"/>
                <a:ea typeface="DejaVu Sans"/>
                <a:cs typeface="DejaVu Sans"/>
              </a:rPr>
              <a:t>3  Make the product mixed</a:t>
            </a:r>
          </a:p>
        </p:txBody>
      </p:sp>
      <p:sp>
        <p:nvSpPr>
          <p:cNvPr id="6" name="4  Simplify the fraction">
            <a:extLst xmlns:a="http://schemas.openxmlformats.org/drawingml/2006/main">
              <a:ext uri="{FF2B5EF4-FFF2-40B4-BE49-F238E27FC236}">
                <a16:creationId xmlns:a16="http://schemas.microsoft.com/office/drawing/2014/main" id="{DB3D9356-CE75-41AB-9890-66CBE5D5EA4F}"/>
              </a:ext>
            </a:extLst>
          </p:cNvPr>
          <p:cNvSpPr>
            <a:spLocks xmlns:a="http://schemas.openxmlformats.org/drawingml/2006/main" noGrp="1"/>
          </p:cNvSpPr>
          <p:nvPr/>
        </p:nvSpPr>
        <p:spPr>
          <a:xfrm xmlns:a="http://schemas.openxmlformats.org/drawingml/2006/main">
            <a:off x="609600" y="4552950"/>
            <a:ext cx="7048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1">
                <a:solidFill>
                  <a:srgbClr val="123550"/>
                </a:solidFill>
                <a:latin typeface="DejaVu Sans"/>
                <a:ea typeface="DejaVu Sans"/>
                <a:cs typeface="DejaVu Sans"/>
              </a:defRPr>
            </a:pPr>
            <a:r>
              <a:rPr sz="2550" b="1">
                <a:solidFill>
                  <a:srgbClr val="123550"/>
                </a:solidFill>
                <a:latin typeface="DejaVu Sans"/>
                <a:ea typeface="DejaVu Sans"/>
                <a:cs typeface="DejaVu Sans"/>
              </a:rPr>
              <a:t>4  Simplify the fraction</a:t>
            </a:r>
          </a:p>
        </p:txBody>
      </p:sp>
    </p:spTree>
    <p:extLst>
      <p:ext uri="{BB962C8B-B14F-4D97-AF65-F5344CB8AC3E}">
        <p14:creationId xmlns:p14="http://schemas.microsoft.com/office/powerpoint/2010/main" val="543248482"/>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d40590c9ad414a44"/>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First: one and one half">
            <a:extLst xmlns:a="http://schemas.openxmlformats.org/drawingml/2006/main">
              <a:ext uri="{FF2B5EF4-FFF2-40B4-BE49-F238E27FC236}">
                <a16:creationId xmlns:a16="http://schemas.microsoft.com/office/drawing/2014/main" id="{A9E2136A-F164-4BFF-BF58-257628782907}"/>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First: one and one half</a:t>
            </a:r>
          </a:p>
        </p:txBody>
      </p:sp>
      <p:sp>
        <p:nvSpPr>
          <p:cNvPr id="3" name="1">
            <a:extLst xmlns:a="http://schemas.openxmlformats.org/drawingml/2006/main">
              <a:ext uri="{FF2B5EF4-FFF2-40B4-BE49-F238E27FC236}">
                <a16:creationId xmlns:a16="http://schemas.microsoft.com/office/drawing/2014/main" id="{D7CB23DF-D5AA-4B34-80E7-177627C71ED9}"/>
              </a:ext>
            </a:extLst>
          </p:cNvPr>
          <p:cNvSpPr>
            <a:spLocks xmlns:a="http://schemas.openxmlformats.org/drawingml/2006/main" noGrp="1"/>
          </p:cNvSpPr>
          <p:nvPr/>
        </p:nvSpPr>
        <p:spPr>
          <a:xfrm xmlns:a="http://schemas.openxmlformats.org/drawingml/2006/main">
            <a:off x="885825" y="2219325"/>
            <a:ext cx="952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800" b="1">
                <a:solidFill>
                  <a:srgbClr val="00756E"/>
                </a:solidFill>
                <a:latin typeface="DejaVu Sans"/>
                <a:ea typeface="DejaVu Sans"/>
                <a:cs typeface="DejaVu Sans"/>
              </a:defRPr>
            </a:pPr>
            <a:r>
              <a:rPr sz="7800" b="1">
                <a:solidFill>
                  <a:srgbClr val="00756E"/>
                </a:solidFill>
                <a:latin typeface="DejaVu Sans"/>
                <a:ea typeface="DejaVu Sans"/>
                <a:cs typeface="DejaVu Sans"/>
              </a:rPr>
              <a:t>1</a:t>
            </a:r>
          </a:p>
        </p:txBody>
      </p:sp>
      <p:sp>
        <p:nvSpPr>
          <p:cNvPr id="4" name="1">
            <a:extLst xmlns:a="http://schemas.openxmlformats.org/drawingml/2006/main">
              <a:ext uri="{FF2B5EF4-FFF2-40B4-BE49-F238E27FC236}">
                <a16:creationId xmlns:a16="http://schemas.microsoft.com/office/drawing/2014/main" id="{22D6FB79-B195-4AB5-8848-9D77F5AFE346}"/>
              </a:ext>
            </a:extLst>
          </p:cNvPr>
          <p:cNvSpPr>
            <a:spLocks xmlns:a="http://schemas.openxmlformats.org/drawingml/2006/main" noGrp="1"/>
          </p:cNvSpPr>
          <p:nvPr/>
        </p:nvSpPr>
        <p:spPr>
          <a:xfrm xmlns:a="http://schemas.openxmlformats.org/drawingml/2006/main">
            <a:off x="1952625" y="1828800"/>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1</a:t>
            </a:r>
          </a:p>
        </p:txBody>
      </p:sp>
      <p:sp>
        <p:nvSpPr>
          <p:cNvPr id="5" name="fraction bar">
            <a:extLst xmlns:a="http://schemas.openxmlformats.org/drawingml/2006/main">
              <a:ext uri="{FF2B5EF4-FFF2-40B4-BE49-F238E27FC236}">
                <a16:creationId xmlns:a16="http://schemas.microsoft.com/office/drawing/2014/main" id="{47E19849-9E99-4516-B942-6335392D301B}"/>
              </a:ext>
            </a:extLst>
          </p:cNvPr>
          <p:cNvSpPr>
            <a:spLocks xmlns:a="http://schemas.openxmlformats.org/drawingml/2006/main" noGrp="1"/>
          </p:cNvSpPr>
          <p:nvPr/>
        </p:nvSpPr>
        <p:spPr>
          <a:xfrm xmlns:a="http://schemas.openxmlformats.org/drawingml/2006/main">
            <a:off x="1952625" y="2752725"/>
            <a:ext cx="95250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6" name="2">
            <a:extLst xmlns:a="http://schemas.openxmlformats.org/drawingml/2006/main">
              <a:ext uri="{FF2B5EF4-FFF2-40B4-BE49-F238E27FC236}">
                <a16:creationId xmlns:a16="http://schemas.microsoft.com/office/drawing/2014/main" id="{F8F56888-1A12-4736-B240-184E2C1EF34A}"/>
              </a:ext>
            </a:extLst>
          </p:cNvPr>
          <p:cNvSpPr>
            <a:spLocks xmlns:a="http://schemas.openxmlformats.org/drawingml/2006/main" noGrp="1"/>
          </p:cNvSpPr>
          <p:nvPr/>
        </p:nvSpPr>
        <p:spPr>
          <a:xfrm xmlns:a="http://schemas.openxmlformats.org/drawingml/2006/main">
            <a:off x="1952625" y="2838450"/>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2</a:t>
            </a:r>
          </a:p>
        </p:txBody>
      </p:sp>
      <p:sp>
        <p:nvSpPr>
          <p:cNvPr id="7" name="equal piece 1, shaded">
            <a:extLst xmlns:a="http://schemas.openxmlformats.org/drawingml/2006/main">
              <a:ext uri="{FF2B5EF4-FFF2-40B4-BE49-F238E27FC236}">
                <a16:creationId xmlns:a16="http://schemas.microsoft.com/office/drawing/2014/main" id="{99CF5682-05A4-4416-9A27-EA1B44B0202C}"/>
              </a:ext>
            </a:extLst>
          </p:cNvPr>
          <p:cNvSpPr>
            <a:spLocks xmlns:a="http://schemas.openxmlformats.org/drawingml/2006/main" noGrp="1"/>
          </p:cNvSpPr>
          <p:nvPr/>
        </p:nvSpPr>
        <p:spPr>
          <a:xfrm xmlns:a="http://schemas.openxmlformats.org/drawingml/2006/main">
            <a:off x="609600" y="4324350"/>
            <a:ext cx="1285875"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8" name="equal piece 2, shaded">
            <a:extLst xmlns:a="http://schemas.openxmlformats.org/drawingml/2006/main">
              <a:ext uri="{FF2B5EF4-FFF2-40B4-BE49-F238E27FC236}">
                <a16:creationId xmlns:a16="http://schemas.microsoft.com/office/drawing/2014/main" id="{857523F6-2926-461B-9C1C-F1B48B80B6AA}"/>
              </a:ext>
            </a:extLst>
          </p:cNvPr>
          <p:cNvSpPr>
            <a:spLocks xmlns:a="http://schemas.openxmlformats.org/drawingml/2006/main" noGrp="1"/>
          </p:cNvSpPr>
          <p:nvPr/>
        </p:nvSpPr>
        <p:spPr>
          <a:xfrm xmlns:a="http://schemas.openxmlformats.org/drawingml/2006/main">
            <a:off x="1895475" y="4324350"/>
            <a:ext cx="1285875"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9" name="1 whole">
            <a:extLst xmlns:a="http://schemas.openxmlformats.org/drawingml/2006/main">
              <a:ext uri="{FF2B5EF4-FFF2-40B4-BE49-F238E27FC236}">
                <a16:creationId xmlns:a16="http://schemas.microsoft.com/office/drawing/2014/main" id="{4B65FFFC-1562-4B94-A013-61B656571863}"/>
              </a:ext>
            </a:extLst>
          </p:cNvPr>
          <p:cNvSpPr>
            <a:spLocks xmlns:a="http://schemas.openxmlformats.org/drawingml/2006/main" noGrp="1"/>
          </p:cNvSpPr>
          <p:nvPr/>
        </p:nvSpPr>
        <p:spPr>
          <a:xfrm xmlns:a="http://schemas.openxmlformats.org/drawingml/2006/main">
            <a:off x="609600" y="5010150"/>
            <a:ext cx="2571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10" name="equal piece 3, shaded">
            <a:extLst xmlns:a="http://schemas.openxmlformats.org/drawingml/2006/main">
              <a:ext uri="{FF2B5EF4-FFF2-40B4-BE49-F238E27FC236}">
                <a16:creationId xmlns:a16="http://schemas.microsoft.com/office/drawing/2014/main" id="{E72BE971-01E7-4464-8F58-E6D385A17F94}"/>
              </a:ext>
            </a:extLst>
          </p:cNvPr>
          <p:cNvSpPr>
            <a:spLocks xmlns:a="http://schemas.openxmlformats.org/drawingml/2006/main" noGrp="1"/>
          </p:cNvSpPr>
          <p:nvPr/>
        </p:nvSpPr>
        <p:spPr>
          <a:xfrm xmlns:a="http://schemas.openxmlformats.org/drawingml/2006/main">
            <a:off x="3390900" y="4324350"/>
            <a:ext cx="1285875" cy="590550"/>
          </a:xfrm>
          <a:prstGeom xmlns:a="http://schemas.openxmlformats.org/drawingml/2006/main" prst="rect">
            <a:avLst/>
          </a:prstGeom>
          <a:solidFill xmlns:a="http://schemas.openxmlformats.org/drawingml/2006/main">
            <a:srgbClr val="FF8F7A"/>
          </a:solidFill>
          <a:ln xmlns:a="http://schemas.openxmlformats.org/drawingml/2006/main" w="22860">
            <a:solidFill>
              <a:srgbClr val="123550"/>
            </a:solidFill>
          </a:ln>
        </p:spPr>
      </p:sp>
      <p:sp>
        <p:nvSpPr>
          <p:cNvPr id="11" name="equal piece 4, unshaded">
            <a:extLst xmlns:a="http://schemas.openxmlformats.org/drawingml/2006/main">
              <a:ext uri="{FF2B5EF4-FFF2-40B4-BE49-F238E27FC236}">
                <a16:creationId xmlns:a16="http://schemas.microsoft.com/office/drawing/2014/main" id="{CCA5AC03-4D56-4108-A329-E2D3A60AB82A}"/>
              </a:ext>
            </a:extLst>
          </p:cNvPr>
          <p:cNvSpPr>
            <a:spLocks xmlns:a="http://schemas.openxmlformats.org/drawingml/2006/main" noGrp="1"/>
          </p:cNvSpPr>
          <p:nvPr/>
        </p:nvSpPr>
        <p:spPr>
          <a:xfrm xmlns:a="http://schemas.openxmlformats.org/drawingml/2006/main">
            <a:off x="4676775" y="4324350"/>
            <a:ext cx="1285875"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12" name="1 of 2">
            <a:extLst xmlns:a="http://schemas.openxmlformats.org/drawingml/2006/main">
              <a:ext uri="{FF2B5EF4-FFF2-40B4-BE49-F238E27FC236}">
                <a16:creationId xmlns:a16="http://schemas.microsoft.com/office/drawing/2014/main" id="{5A05BA49-E90A-4690-A7BF-0B9D5401C799}"/>
              </a:ext>
            </a:extLst>
          </p:cNvPr>
          <p:cNvSpPr>
            <a:spLocks xmlns:a="http://schemas.openxmlformats.org/drawingml/2006/main" noGrp="1"/>
          </p:cNvSpPr>
          <p:nvPr/>
        </p:nvSpPr>
        <p:spPr>
          <a:xfrm xmlns:a="http://schemas.openxmlformats.org/drawingml/2006/main">
            <a:off x="3390900" y="5010150"/>
            <a:ext cx="2571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123550"/>
                </a:solidFill>
                <a:latin typeface="DejaVu Sans"/>
                <a:ea typeface="DejaVu Sans"/>
                <a:cs typeface="DejaVu Sans"/>
              </a:defRPr>
            </a:pPr>
            <a:r>
              <a:rPr sz="1875" b="1">
                <a:solidFill>
                  <a:srgbClr val="123550"/>
                </a:solidFill>
                <a:latin typeface="DejaVu Sans"/>
                <a:ea typeface="DejaVu Sans"/>
                <a:cs typeface="DejaVu Sans"/>
              </a:rPr>
              <a:t>1 of 2</a:t>
            </a:r>
          </a:p>
        </p:txBody>
      </p:sp>
    </p:spTree>
    <p:extLst>
      <p:ext uri="{BB962C8B-B14F-4D97-AF65-F5344CB8AC3E}">
        <p14:creationId xmlns:p14="http://schemas.microsoft.com/office/powerpoint/2010/main" val="404269926"/>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6907ce5185aa4bf3"/>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Whole times denominator">
            <a:extLst xmlns:a="http://schemas.openxmlformats.org/drawingml/2006/main">
              <a:ext uri="{FF2B5EF4-FFF2-40B4-BE49-F238E27FC236}">
                <a16:creationId xmlns:a16="http://schemas.microsoft.com/office/drawing/2014/main" id="{465FE5F2-E32B-4393-AE2D-2D9EB48E1831}"/>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Whole times denominator</a:t>
            </a:r>
          </a:p>
        </p:txBody>
      </p:sp>
      <p:sp>
        <p:nvSpPr>
          <p:cNvPr id="3" name="1 × 2">
            <a:extLst xmlns:a="http://schemas.openxmlformats.org/drawingml/2006/main">
              <a:ext uri="{FF2B5EF4-FFF2-40B4-BE49-F238E27FC236}">
                <a16:creationId xmlns:a16="http://schemas.microsoft.com/office/drawing/2014/main" id="{285D52C5-C960-40A8-8C31-F39A12224041}"/>
              </a:ext>
            </a:extLst>
          </p:cNvPr>
          <p:cNvSpPr>
            <a:spLocks xmlns:a="http://schemas.openxmlformats.org/drawingml/2006/main" noGrp="1"/>
          </p:cNvSpPr>
          <p:nvPr/>
        </p:nvSpPr>
        <p:spPr>
          <a:xfrm xmlns:a="http://schemas.openxmlformats.org/drawingml/2006/main">
            <a:off x="685800" y="2028825"/>
            <a:ext cx="666750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7200" b="1">
                <a:solidFill>
                  <a:srgbClr val="00756E"/>
                </a:solidFill>
                <a:latin typeface="DejaVu Sans"/>
                <a:ea typeface="DejaVu Sans"/>
                <a:cs typeface="DejaVu Sans"/>
              </a:defRPr>
            </a:pPr>
            <a:r>
              <a:rPr sz="7200" b="1">
                <a:solidFill>
                  <a:srgbClr val="00756E"/>
                </a:solidFill>
                <a:latin typeface="DejaVu Sans"/>
                <a:ea typeface="DejaVu Sans"/>
                <a:cs typeface="DejaVu Sans"/>
              </a:rPr>
              <a:t>1 × 2</a:t>
            </a:r>
          </a:p>
        </p:txBody>
      </p:sp>
      <p:sp>
        <p:nvSpPr>
          <p:cNvPr id="4" name="1 whole. 2 halves in each whole.">
            <a:extLst xmlns:a="http://schemas.openxmlformats.org/drawingml/2006/main">
              <a:ext uri="{FF2B5EF4-FFF2-40B4-BE49-F238E27FC236}">
                <a16:creationId xmlns:a16="http://schemas.microsoft.com/office/drawing/2014/main" id="{B5AF3A54-0B81-4402-9E43-7A4C104B2F3F}"/>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1 whole. 2 halves in each whole.</a:t>
            </a:r>
          </a:p>
        </p:txBody>
      </p:sp>
    </p:spTree>
    <p:extLst>
      <p:ext uri="{BB962C8B-B14F-4D97-AF65-F5344CB8AC3E}">
        <p14:creationId xmlns:p14="http://schemas.microsoft.com/office/powerpoint/2010/main" val="1256876772"/>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422ed32a6d3242d6"/>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One whole makes two halves">
            <a:extLst xmlns:a="http://schemas.openxmlformats.org/drawingml/2006/main">
              <a:ext uri="{FF2B5EF4-FFF2-40B4-BE49-F238E27FC236}">
                <a16:creationId xmlns:a16="http://schemas.microsoft.com/office/drawing/2014/main" id="{32B18825-E79B-4B21-B70D-F05CB5F9712F}"/>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One whole makes two halves</a:t>
            </a:r>
          </a:p>
        </p:txBody>
      </p:sp>
      <p:sp>
        <p:nvSpPr>
          <p:cNvPr id="3" name="1 × 2 = 2">
            <a:extLst xmlns:a="http://schemas.openxmlformats.org/drawingml/2006/main">
              <a:ext uri="{FF2B5EF4-FFF2-40B4-BE49-F238E27FC236}">
                <a16:creationId xmlns:a16="http://schemas.microsoft.com/office/drawing/2014/main" id="{196F659D-E809-43DD-B656-106B1FED1E1A}"/>
              </a:ext>
            </a:extLst>
          </p:cNvPr>
          <p:cNvSpPr>
            <a:spLocks xmlns:a="http://schemas.openxmlformats.org/drawingml/2006/main" noGrp="1"/>
          </p:cNvSpPr>
          <p:nvPr/>
        </p:nvSpPr>
        <p:spPr>
          <a:xfrm xmlns:a="http://schemas.openxmlformats.org/drawingml/2006/main">
            <a:off x="685800" y="2000250"/>
            <a:ext cx="67437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6000" b="1">
                <a:solidFill>
                  <a:srgbClr val="00756E"/>
                </a:solidFill>
                <a:latin typeface="DejaVu Sans"/>
                <a:ea typeface="DejaVu Sans"/>
                <a:cs typeface="DejaVu Sans"/>
              </a:defRPr>
            </a:pPr>
            <a:r>
              <a:rPr sz="6000" b="1">
                <a:solidFill>
                  <a:srgbClr val="00756E"/>
                </a:solidFill>
                <a:latin typeface="DejaVu Sans"/>
                <a:ea typeface="DejaVu Sans"/>
                <a:cs typeface="DejaVu Sans"/>
              </a:rPr>
              <a:t>1 × 2 = 2</a:t>
            </a:r>
          </a:p>
        </p:txBody>
      </p:sp>
      <p:sp>
        <p:nvSpPr>
          <p:cNvPr id="4" name="equal piece 1, shaded">
            <a:extLst xmlns:a="http://schemas.openxmlformats.org/drawingml/2006/main">
              <a:ext uri="{FF2B5EF4-FFF2-40B4-BE49-F238E27FC236}">
                <a16:creationId xmlns:a16="http://schemas.microsoft.com/office/drawing/2014/main" id="{D522C646-6934-4DE5-A8F0-785C4A5DC7D0}"/>
              </a:ext>
            </a:extLst>
          </p:cNvPr>
          <p:cNvSpPr>
            <a:spLocks xmlns:a="http://schemas.openxmlformats.org/drawingml/2006/main" noGrp="1"/>
          </p:cNvSpPr>
          <p:nvPr/>
        </p:nvSpPr>
        <p:spPr>
          <a:xfrm xmlns:a="http://schemas.openxmlformats.org/drawingml/2006/main">
            <a:off x="609600" y="4238625"/>
            <a:ext cx="1476375"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5" name="equal piece 2, shaded">
            <a:extLst xmlns:a="http://schemas.openxmlformats.org/drawingml/2006/main">
              <a:ext uri="{FF2B5EF4-FFF2-40B4-BE49-F238E27FC236}">
                <a16:creationId xmlns:a16="http://schemas.microsoft.com/office/drawing/2014/main" id="{2B285FF6-E059-4937-A00A-5AFDFAECCE1D}"/>
              </a:ext>
            </a:extLst>
          </p:cNvPr>
          <p:cNvSpPr>
            <a:spLocks xmlns:a="http://schemas.openxmlformats.org/drawingml/2006/main" noGrp="1"/>
          </p:cNvSpPr>
          <p:nvPr/>
        </p:nvSpPr>
        <p:spPr>
          <a:xfrm xmlns:a="http://schemas.openxmlformats.org/drawingml/2006/main">
            <a:off x="2085975" y="4238625"/>
            <a:ext cx="1476375"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6" name="1 whole">
            <a:extLst xmlns:a="http://schemas.openxmlformats.org/drawingml/2006/main">
              <a:ext uri="{FF2B5EF4-FFF2-40B4-BE49-F238E27FC236}">
                <a16:creationId xmlns:a16="http://schemas.microsoft.com/office/drawing/2014/main" id="{313115E3-1638-4B51-B1F3-772EE9F2DF82}"/>
              </a:ext>
            </a:extLst>
          </p:cNvPr>
          <p:cNvSpPr>
            <a:spLocks xmlns:a="http://schemas.openxmlformats.org/drawingml/2006/main" noGrp="1"/>
          </p:cNvSpPr>
          <p:nvPr/>
        </p:nvSpPr>
        <p:spPr>
          <a:xfrm xmlns:a="http://schemas.openxmlformats.org/drawingml/2006/main">
            <a:off x="609600" y="4924425"/>
            <a:ext cx="2952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Tree>
    <p:extLst>
      <p:ext uri="{BB962C8B-B14F-4D97-AF65-F5344CB8AC3E}">
        <p14:creationId xmlns:p14="http://schemas.microsoft.com/office/powerpoint/2010/main" val="866243778"/>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e7e766fb51d94f16"/>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Add the numerator">
            <a:extLst xmlns:a="http://schemas.openxmlformats.org/drawingml/2006/main">
              <a:ext uri="{FF2B5EF4-FFF2-40B4-BE49-F238E27FC236}">
                <a16:creationId xmlns:a16="http://schemas.microsoft.com/office/drawing/2014/main" id="{EE578BAF-E1CE-4127-BB33-E3FCAD3A3A68}"/>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Add the numerator</a:t>
            </a:r>
          </a:p>
        </p:txBody>
      </p:sp>
      <p:sp>
        <p:nvSpPr>
          <p:cNvPr id="3" name="2 + 1 = 3">
            <a:extLst xmlns:a="http://schemas.openxmlformats.org/drawingml/2006/main">
              <a:ext uri="{FF2B5EF4-FFF2-40B4-BE49-F238E27FC236}">
                <a16:creationId xmlns:a16="http://schemas.microsoft.com/office/drawing/2014/main" id="{10D9FC74-BD20-4C29-B423-F7114D45A765}"/>
              </a:ext>
            </a:extLst>
          </p:cNvPr>
          <p:cNvSpPr>
            <a:spLocks xmlns:a="http://schemas.openxmlformats.org/drawingml/2006/main" noGrp="1"/>
          </p:cNvSpPr>
          <p:nvPr/>
        </p:nvSpPr>
        <p:spPr>
          <a:xfrm xmlns:a="http://schemas.openxmlformats.org/drawingml/2006/main">
            <a:off x="685800" y="2000250"/>
            <a:ext cx="67437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6225" b="1">
                <a:solidFill>
                  <a:srgbClr val="C84338"/>
                </a:solidFill>
                <a:latin typeface="DejaVu Sans"/>
                <a:ea typeface="DejaVu Sans"/>
                <a:cs typeface="DejaVu Sans"/>
              </a:defRPr>
            </a:pPr>
            <a:r>
              <a:rPr sz="6225" b="1">
                <a:solidFill>
                  <a:srgbClr val="C84338"/>
                </a:solidFill>
                <a:latin typeface="DejaVu Sans"/>
                <a:ea typeface="DejaVu Sans"/>
                <a:cs typeface="DejaVu Sans"/>
              </a:rPr>
              <a:t>2 + 1 = 3</a:t>
            </a:r>
          </a:p>
        </p:txBody>
      </p:sp>
      <p:sp>
        <p:nvSpPr>
          <p:cNvPr id="4" name="equal piece 1, shaded">
            <a:extLst xmlns:a="http://schemas.openxmlformats.org/drawingml/2006/main">
              <a:ext uri="{FF2B5EF4-FFF2-40B4-BE49-F238E27FC236}">
                <a16:creationId xmlns:a16="http://schemas.microsoft.com/office/drawing/2014/main" id="{FC1D6141-D2AF-4812-9936-5F81AB5918E6}"/>
              </a:ext>
            </a:extLst>
          </p:cNvPr>
          <p:cNvSpPr>
            <a:spLocks xmlns:a="http://schemas.openxmlformats.org/drawingml/2006/main" noGrp="1"/>
          </p:cNvSpPr>
          <p:nvPr/>
        </p:nvSpPr>
        <p:spPr>
          <a:xfrm xmlns:a="http://schemas.openxmlformats.org/drawingml/2006/main">
            <a:off x="609600" y="4238625"/>
            <a:ext cx="1293019"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5" name="equal piece 2, shaded">
            <a:extLst xmlns:a="http://schemas.openxmlformats.org/drawingml/2006/main">
              <a:ext uri="{FF2B5EF4-FFF2-40B4-BE49-F238E27FC236}">
                <a16:creationId xmlns:a16="http://schemas.microsoft.com/office/drawing/2014/main" id="{8AA9BF3A-328F-447A-A1CF-1E656395D159}"/>
              </a:ext>
            </a:extLst>
          </p:cNvPr>
          <p:cNvSpPr>
            <a:spLocks xmlns:a="http://schemas.openxmlformats.org/drawingml/2006/main" noGrp="1"/>
          </p:cNvSpPr>
          <p:nvPr/>
        </p:nvSpPr>
        <p:spPr>
          <a:xfrm xmlns:a="http://schemas.openxmlformats.org/drawingml/2006/main">
            <a:off x="1902619" y="4238625"/>
            <a:ext cx="1293019"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6" name="1 whole">
            <a:extLst xmlns:a="http://schemas.openxmlformats.org/drawingml/2006/main">
              <a:ext uri="{FF2B5EF4-FFF2-40B4-BE49-F238E27FC236}">
                <a16:creationId xmlns:a16="http://schemas.microsoft.com/office/drawing/2014/main" id="{2979B12E-7E1C-4348-9992-4C981FAF5348}"/>
              </a:ext>
            </a:extLst>
          </p:cNvPr>
          <p:cNvSpPr>
            <a:spLocks xmlns:a="http://schemas.openxmlformats.org/drawingml/2006/main" noGrp="1"/>
          </p:cNvSpPr>
          <p:nvPr/>
        </p:nvSpPr>
        <p:spPr>
          <a:xfrm xmlns:a="http://schemas.openxmlformats.org/drawingml/2006/main">
            <a:off x="609600" y="4924425"/>
            <a:ext cx="2586038"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7" name="equal piece 3, shaded">
            <a:extLst xmlns:a="http://schemas.openxmlformats.org/drawingml/2006/main">
              <a:ext uri="{FF2B5EF4-FFF2-40B4-BE49-F238E27FC236}">
                <a16:creationId xmlns:a16="http://schemas.microsoft.com/office/drawing/2014/main" id="{DC1E83C7-9782-4F8F-8425-ED45B133442B}"/>
              </a:ext>
            </a:extLst>
          </p:cNvPr>
          <p:cNvSpPr>
            <a:spLocks xmlns:a="http://schemas.openxmlformats.org/drawingml/2006/main" noGrp="1"/>
          </p:cNvSpPr>
          <p:nvPr/>
        </p:nvSpPr>
        <p:spPr>
          <a:xfrm xmlns:a="http://schemas.openxmlformats.org/drawingml/2006/main">
            <a:off x="3405188" y="4238625"/>
            <a:ext cx="1293019" cy="590550"/>
          </a:xfrm>
          <a:prstGeom xmlns:a="http://schemas.openxmlformats.org/drawingml/2006/main" prst="rect">
            <a:avLst/>
          </a:prstGeom>
          <a:solidFill xmlns:a="http://schemas.openxmlformats.org/drawingml/2006/main">
            <a:srgbClr val="FF8F7A"/>
          </a:solidFill>
          <a:ln xmlns:a="http://schemas.openxmlformats.org/drawingml/2006/main" w="22860">
            <a:solidFill>
              <a:srgbClr val="123550"/>
            </a:solidFill>
          </a:ln>
        </p:spPr>
      </p:sp>
      <p:sp>
        <p:nvSpPr>
          <p:cNvPr id="8" name="equal piece 4, unshaded">
            <a:extLst xmlns:a="http://schemas.openxmlformats.org/drawingml/2006/main">
              <a:ext uri="{FF2B5EF4-FFF2-40B4-BE49-F238E27FC236}">
                <a16:creationId xmlns:a16="http://schemas.microsoft.com/office/drawing/2014/main" id="{B3295F4D-72CA-452F-9CFB-CC9359FCE653}"/>
              </a:ext>
            </a:extLst>
          </p:cNvPr>
          <p:cNvSpPr>
            <a:spLocks xmlns:a="http://schemas.openxmlformats.org/drawingml/2006/main" noGrp="1"/>
          </p:cNvSpPr>
          <p:nvPr/>
        </p:nvSpPr>
        <p:spPr>
          <a:xfrm xmlns:a="http://schemas.openxmlformats.org/drawingml/2006/main">
            <a:off x="4698206" y="4238625"/>
            <a:ext cx="1293019"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9" name="1 of 2">
            <a:extLst xmlns:a="http://schemas.openxmlformats.org/drawingml/2006/main">
              <a:ext uri="{FF2B5EF4-FFF2-40B4-BE49-F238E27FC236}">
                <a16:creationId xmlns:a16="http://schemas.microsoft.com/office/drawing/2014/main" id="{9A0D545E-AF87-46F6-B595-FD3C9FA59A3B}"/>
              </a:ext>
            </a:extLst>
          </p:cNvPr>
          <p:cNvSpPr>
            <a:spLocks xmlns:a="http://schemas.openxmlformats.org/drawingml/2006/main" noGrp="1"/>
          </p:cNvSpPr>
          <p:nvPr/>
        </p:nvSpPr>
        <p:spPr>
          <a:xfrm xmlns:a="http://schemas.openxmlformats.org/drawingml/2006/main">
            <a:off x="3405188" y="4924425"/>
            <a:ext cx="2586038"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123550"/>
                </a:solidFill>
                <a:latin typeface="DejaVu Sans"/>
                <a:ea typeface="DejaVu Sans"/>
                <a:cs typeface="DejaVu Sans"/>
              </a:defRPr>
            </a:pPr>
            <a:r>
              <a:rPr sz="1875" b="1">
                <a:solidFill>
                  <a:srgbClr val="123550"/>
                </a:solidFill>
                <a:latin typeface="DejaVu Sans"/>
                <a:ea typeface="DejaVu Sans"/>
                <a:cs typeface="DejaVu Sans"/>
              </a:rPr>
              <a:t>1 of 2</a:t>
            </a:r>
          </a:p>
        </p:txBody>
      </p:sp>
    </p:spTree>
    <p:extLst>
      <p:ext uri="{BB962C8B-B14F-4D97-AF65-F5344CB8AC3E}">
        <p14:creationId xmlns:p14="http://schemas.microsoft.com/office/powerpoint/2010/main" val="1604430413"/>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53f022aa0da84045"/>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Keep two on the bottom">
            <a:extLst xmlns:a="http://schemas.openxmlformats.org/drawingml/2006/main">
              <a:ext uri="{FF2B5EF4-FFF2-40B4-BE49-F238E27FC236}">
                <a16:creationId xmlns:a16="http://schemas.microsoft.com/office/drawing/2014/main" id="{C467F6B1-54CC-4A8B-900B-7BE2F373A6A0}"/>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Keep two on the bottom</a:t>
            </a:r>
          </a:p>
        </p:txBody>
      </p:sp>
      <p:sp>
        <p:nvSpPr>
          <p:cNvPr id="3" name="3">
            <a:extLst xmlns:a="http://schemas.openxmlformats.org/drawingml/2006/main">
              <a:ext uri="{FF2B5EF4-FFF2-40B4-BE49-F238E27FC236}">
                <a16:creationId xmlns:a16="http://schemas.microsoft.com/office/drawing/2014/main" id="{DC4AF2E2-6456-4B94-92C4-B454EAA2B602}"/>
              </a:ext>
            </a:extLst>
          </p:cNvPr>
          <p:cNvSpPr>
            <a:spLocks xmlns:a="http://schemas.openxmlformats.org/drawingml/2006/main" noGrp="1"/>
          </p:cNvSpPr>
          <p:nvPr/>
        </p:nvSpPr>
        <p:spPr>
          <a:xfrm xmlns:a="http://schemas.openxmlformats.org/drawingml/2006/main">
            <a:off x="1057275" y="1857375"/>
            <a:ext cx="14763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050" b="1">
                <a:solidFill>
                  <a:srgbClr val="C84338"/>
                </a:solidFill>
                <a:latin typeface="DejaVu Sans"/>
                <a:ea typeface="DejaVu Sans"/>
                <a:cs typeface="DejaVu Sans"/>
              </a:defRPr>
            </a:pPr>
            <a:r>
              <a:rPr sz="7050" b="1">
                <a:solidFill>
                  <a:srgbClr val="C84338"/>
                </a:solidFill>
                <a:latin typeface="DejaVu Sans"/>
                <a:ea typeface="DejaVu Sans"/>
                <a:cs typeface="DejaVu Sans"/>
              </a:rPr>
              <a:t>3</a:t>
            </a:r>
          </a:p>
        </p:txBody>
      </p:sp>
      <p:sp>
        <p:nvSpPr>
          <p:cNvPr id="4" name="fraction bar">
            <a:extLst xmlns:a="http://schemas.openxmlformats.org/drawingml/2006/main">
              <a:ext uri="{FF2B5EF4-FFF2-40B4-BE49-F238E27FC236}">
                <a16:creationId xmlns:a16="http://schemas.microsoft.com/office/drawing/2014/main" id="{9625058A-E8E7-4F8C-B001-0E0490EBC04D}"/>
              </a:ext>
            </a:extLst>
          </p:cNvPr>
          <p:cNvSpPr>
            <a:spLocks xmlns:a="http://schemas.openxmlformats.org/drawingml/2006/main" noGrp="1"/>
          </p:cNvSpPr>
          <p:nvPr/>
        </p:nvSpPr>
        <p:spPr>
          <a:xfrm xmlns:a="http://schemas.openxmlformats.org/drawingml/2006/main">
            <a:off x="1057275" y="2895600"/>
            <a:ext cx="1476375"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5" name="2">
            <a:extLst xmlns:a="http://schemas.openxmlformats.org/drawingml/2006/main">
              <a:ext uri="{FF2B5EF4-FFF2-40B4-BE49-F238E27FC236}">
                <a16:creationId xmlns:a16="http://schemas.microsoft.com/office/drawing/2014/main" id="{D0367E7D-6C3E-4ED7-95F9-CD7702A01115}"/>
              </a:ext>
            </a:extLst>
          </p:cNvPr>
          <p:cNvSpPr>
            <a:spLocks xmlns:a="http://schemas.openxmlformats.org/drawingml/2006/main" noGrp="1"/>
          </p:cNvSpPr>
          <p:nvPr/>
        </p:nvSpPr>
        <p:spPr>
          <a:xfrm xmlns:a="http://schemas.openxmlformats.org/drawingml/2006/main">
            <a:off x="1057275" y="2981325"/>
            <a:ext cx="14763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050" b="1">
                <a:solidFill>
                  <a:srgbClr val="1764B9"/>
                </a:solidFill>
                <a:latin typeface="DejaVu Sans"/>
                <a:ea typeface="DejaVu Sans"/>
                <a:cs typeface="DejaVu Sans"/>
              </a:defRPr>
            </a:pPr>
            <a:r>
              <a:rPr sz="7050" b="1">
                <a:solidFill>
                  <a:srgbClr val="1764B9"/>
                </a:solidFill>
                <a:latin typeface="DejaVu Sans"/>
                <a:ea typeface="DejaVu Sans"/>
                <a:cs typeface="DejaVu Sans"/>
              </a:rPr>
              <a:t>2</a:t>
            </a:r>
          </a:p>
        </p:txBody>
      </p:sp>
      <p:sp>
        <p:nvSpPr>
          <p:cNvPr id="6" name="3 halves">
            <a:extLst xmlns:a="http://schemas.openxmlformats.org/drawingml/2006/main">
              <a:ext uri="{FF2B5EF4-FFF2-40B4-BE49-F238E27FC236}">
                <a16:creationId xmlns:a16="http://schemas.microsoft.com/office/drawing/2014/main" id="{2EB91A2D-1CA2-44AD-98AD-330E96006C33}"/>
              </a:ext>
            </a:extLst>
          </p:cNvPr>
          <p:cNvSpPr>
            <a:spLocks xmlns:a="http://schemas.openxmlformats.org/drawingml/2006/main" noGrp="1"/>
          </p:cNvSpPr>
          <p:nvPr/>
        </p:nvSpPr>
        <p:spPr>
          <a:xfrm xmlns:a="http://schemas.openxmlformats.org/drawingml/2006/main">
            <a:off x="3267075" y="2152650"/>
            <a:ext cx="3810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750" b="1">
                <a:solidFill>
                  <a:srgbClr val="C84338"/>
                </a:solidFill>
                <a:latin typeface="DejaVu Sans"/>
                <a:ea typeface="DejaVu Sans"/>
                <a:cs typeface="DejaVu Sans"/>
              </a:defRPr>
            </a:pPr>
            <a:r>
              <a:rPr sz="3750" b="1">
                <a:solidFill>
                  <a:srgbClr val="C84338"/>
                </a:solidFill>
                <a:latin typeface="DejaVu Sans"/>
                <a:ea typeface="DejaVu Sans"/>
                <a:cs typeface="DejaVu Sans"/>
              </a:rPr>
              <a:t>3 halves</a:t>
            </a:r>
          </a:p>
        </p:txBody>
      </p:sp>
      <p:sp>
        <p:nvSpPr>
          <p:cNvPr id="7" name="The pieces are still halves.">
            <a:extLst xmlns:a="http://schemas.openxmlformats.org/drawingml/2006/main">
              <a:ext uri="{FF2B5EF4-FFF2-40B4-BE49-F238E27FC236}">
                <a16:creationId xmlns:a16="http://schemas.microsoft.com/office/drawing/2014/main" id="{05A50950-90CA-499D-A595-776D6731DCB1}"/>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The pieces are still halves.</a:t>
            </a:r>
          </a:p>
        </p:txBody>
      </p:sp>
    </p:spTree>
    <p:extLst>
      <p:ext uri="{BB962C8B-B14F-4D97-AF65-F5344CB8AC3E}">
        <p14:creationId xmlns:p14="http://schemas.microsoft.com/office/powerpoint/2010/main" val="1739427606"/>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1419208a64f149a9"/>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Two names, same amount">
            <a:extLst xmlns:a="http://schemas.openxmlformats.org/drawingml/2006/main">
              <a:ext uri="{FF2B5EF4-FFF2-40B4-BE49-F238E27FC236}">
                <a16:creationId xmlns:a16="http://schemas.microsoft.com/office/drawing/2014/main" id="{F8283ED5-CAA4-4311-852B-7D62970213C7}"/>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Two names, same amount</a:t>
            </a:r>
          </a:p>
        </p:txBody>
      </p:sp>
      <p:sp>
        <p:nvSpPr>
          <p:cNvPr id="3" name="1">
            <a:extLst xmlns:a="http://schemas.openxmlformats.org/drawingml/2006/main">
              <a:ext uri="{FF2B5EF4-FFF2-40B4-BE49-F238E27FC236}">
                <a16:creationId xmlns:a16="http://schemas.microsoft.com/office/drawing/2014/main" id="{24BB0CFA-07AA-423E-80AA-07FE584A3C6B}"/>
              </a:ext>
            </a:extLst>
          </p:cNvPr>
          <p:cNvSpPr>
            <a:spLocks xmlns:a="http://schemas.openxmlformats.org/drawingml/2006/main" noGrp="1"/>
          </p:cNvSpPr>
          <p:nvPr/>
        </p:nvSpPr>
        <p:spPr>
          <a:xfrm xmlns:a="http://schemas.openxmlformats.org/drawingml/2006/main">
            <a:off x="628650" y="2228850"/>
            <a:ext cx="952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800" b="1">
                <a:solidFill>
                  <a:srgbClr val="00756E"/>
                </a:solidFill>
                <a:latin typeface="DejaVu Sans"/>
                <a:ea typeface="DejaVu Sans"/>
                <a:cs typeface="DejaVu Sans"/>
              </a:defRPr>
            </a:pPr>
            <a:r>
              <a:rPr sz="7800" b="1">
                <a:solidFill>
                  <a:srgbClr val="00756E"/>
                </a:solidFill>
                <a:latin typeface="DejaVu Sans"/>
                <a:ea typeface="DejaVu Sans"/>
                <a:cs typeface="DejaVu Sans"/>
              </a:rPr>
              <a:t>1</a:t>
            </a:r>
          </a:p>
        </p:txBody>
      </p:sp>
      <p:sp>
        <p:nvSpPr>
          <p:cNvPr id="4" name="1">
            <a:extLst xmlns:a="http://schemas.openxmlformats.org/drawingml/2006/main">
              <a:ext uri="{FF2B5EF4-FFF2-40B4-BE49-F238E27FC236}">
                <a16:creationId xmlns:a16="http://schemas.microsoft.com/office/drawing/2014/main" id="{23BA8CDB-BC18-45BB-9E01-3B7E36A791F7}"/>
              </a:ext>
            </a:extLst>
          </p:cNvPr>
          <p:cNvSpPr>
            <a:spLocks xmlns:a="http://schemas.openxmlformats.org/drawingml/2006/main" noGrp="1"/>
          </p:cNvSpPr>
          <p:nvPr/>
        </p:nvSpPr>
        <p:spPr>
          <a:xfrm xmlns:a="http://schemas.openxmlformats.org/drawingml/2006/main">
            <a:off x="1695450" y="1838325"/>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1</a:t>
            </a:r>
          </a:p>
        </p:txBody>
      </p:sp>
      <p:sp>
        <p:nvSpPr>
          <p:cNvPr id="5" name="fraction bar">
            <a:extLst xmlns:a="http://schemas.openxmlformats.org/drawingml/2006/main">
              <a:ext uri="{FF2B5EF4-FFF2-40B4-BE49-F238E27FC236}">
                <a16:creationId xmlns:a16="http://schemas.microsoft.com/office/drawing/2014/main" id="{9EC4A6EA-1A59-412C-80A8-EBDBFD5BCC3B}"/>
              </a:ext>
            </a:extLst>
          </p:cNvPr>
          <p:cNvSpPr>
            <a:spLocks xmlns:a="http://schemas.openxmlformats.org/drawingml/2006/main" noGrp="1"/>
          </p:cNvSpPr>
          <p:nvPr/>
        </p:nvSpPr>
        <p:spPr>
          <a:xfrm xmlns:a="http://schemas.openxmlformats.org/drawingml/2006/main">
            <a:off x="1695450" y="2762250"/>
            <a:ext cx="95250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6" name="2">
            <a:extLst xmlns:a="http://schemas.openxmlformats.org/drawingml/2006/main">
              <a:ext uri="{FF2B5EF4-FFF2-40B4-BE49-F238E27FC236}">
                <a16:creationId xmlns:a16="http://schemas.microsoft.com/office/drawing/2014/main" id="{3ABB4F97-6278-4E66-BA51-DB6C48E08EA6}"/>
              </a:ext>
            </a:extLst>
          </p:cNvPr>
          <p:cNvSpPr>
            <a:spLocks xmlns:a="http://schemas.openxmlformats.org/drawingml/2006/main" noGrp="1"/>
          </p:cNvSpPr>
          <p:nvPr/>
        </p:nvSpPr>
        <p:spPr>
          <a:xfrm xmlns:a="http://schemas.openxmlformats.org/drawingml/2006/main">
            <a:off x="1695450" y="2847975"/>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2</a:t>
            </a:r>
          </a:p>
        </p:txBody>
      </p:sp>
      <p:sp>
        <p:nvSpPr>
          <p:cNvPr id="7" name="=">
            <a:extLst xmlns:a="http://schemas.openxmlformats.org/drawingml/2006/main">
              <a:ext uri="{FF2B5EF4-FFF2-40B4-BE49-F238E27FC236}">
                <a16:creationId xmlns:a16="http://schemas.microsoft.com/office/drawing/2014/main" id="{78F5BCA8-BC66-46BB-B477-A9B8AE18908C}"/>
              </a:ext>
            </a:extLst>
          </p:cNvPr>
          <p:cNvSpPr>
            <a:spLocks xmlns:a="http://schemas.openxmlformats.org/drawingml/2006/main" noGrp="1"/>
          </p:cNvSpPr>
          <p:nvPr/>
        </p:nvSpPr>
        <p:spPr>
          <a:xfrm xmlns:a="http://schemas.openxmlformats.org/drawingml/2006/main">
            <a:off x="3352800" y="2286000"/>
            <a:ext cx="857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23550"/>
                </a:solidFill>
                <a:latin typeface="DejaVu Sans"/>
                <a:ea typeface="DejaVu Sans"/>
                <a:cs typeface="DejaVu Sans"/>
              </a:defRPr>
            </a:pPr>
            <a:r>
              <a:rPr sz="6150" b="1">
                <a:solidFill>
                  <a:srgbClr val="123550"/>
                </a:solidFill>
                <a:latin typeface="DejaVu Sans"/>
                <a:ea typeface="DejaVu Sans"/>
                <a:cs typeface="DejaVu Sans"/>
              </a:rPr>
              <a:t>=</a:t>
            </a:r>
          </a:p>
        </p:txBody>
      </p:sp>
      <p:sp>
        <p:nvSpPr>
          <p:cNvPr id="8" name="3">
            <a:extLst xmlns:a="http://schemas.openxmlformats.org/drawingml/2006/main">
              <a:ext uri="{FF2B5EF4-FFF2-40B4-BE49-F238E27FC236}">
                <a16:creationId xmlns:a16="http://schemas.microsoft.com/office/drawing/2014/main" id="{67D1A361-D8E9-4E9B-B6D8-6340FB1A4EA5}"/>
              </a:ext>
            </a:extLst>
          </p:cNvPr>
          <p:cNvSpPr>
            <a:spLocks xmlns:a="http://schemas.openxmlformats.org/drawingml/2006/main" noGrp="1"/>
          </p:cNvSpPr>
          <p:nvPr/>
        </p:nvSpPr>
        <p:spPr>
          <a:xfrm xmlns:a="http://schemas.openxmlformats.org/drawingml/2006/main">
            <a:off x="5067300" y="1838325"/>
            <a:ext cx="11620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3</a:t>
            </a:r>
          </a:p>
        </p:txBody>
      </p:sp>
      <p:sp>
        <p:nvSpPr>
          <p:cNvPr id="9" name="fraction bar">
            <a:extLst xmlns:a="http://schemas.openxmlformats.org/drawingml/2006/main">
              <a:ext uri="{FF2B5EF4-FFF2-40B4-BE49-F238E27FC236}">
                <a16:creationId xmlns:a16="http://schemas.microsoft.com/office/drawing/2014/main" id="{712AF638-8FD3-4A09-B6D4-104BE710D6E8}"/>
              </a:ext>
            </a:extLst>
          </p:cNvPr>
          <p:cNvSpPr>
            <a:spLocks xmlns:a="http://schemas.openxmlformats.org/drawingml/2006/main" noGrp="1"/>
          </p:cNvSpPr>
          <p:nvPr/>
        </p:nvSpPr>
        <p:spPr>
          <a:xfrm xmlns:a="http://schemas.openxmlformats.org/drawingml/2006/main">
            <a:off x="5067300" y="2762250"/>
            <a:ext cx="116205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10" name="2">
            <a:extLst xmlns:a="http://schemas.openxmlformats.org/drawingml/2006/main">
              <a:ext uri="{FF2B5EF4-FFF2-40B4-BE49-F238E27FC236}">
                <a16:creationId xmlns:a16="http://schemas.microsoft.com/office/drawing/2014/main" id="{AA583D4C-74E1-4393-B94C-52EFAE7690DF}"/>
              </a:ext>
            </a:extLst>
          </p:cNvPr>
          <p:cNvSpPr>
            <a:spLocks xmlns:a="http://schemas.openxmlformats.org/drawingml/2006/main" noGrp="1"/>
          </p:cNvSpPr>
          <p:nvPr/>
        </p:nvSpPr>
        <p:spPr>
          <a:xfrm xmlns:a="http://schemas.openxmlformats.org/drawingml/2006/main">
            <a:off x="5067300" y="2847975"/>
            <a:ext cx="11620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2</a:t>
            </a:r>
          </a:p>
        </p:txBody>
      </p:sp>
      <p:sp>
        <p:nvSpPr>
          <p:cNvPr id="11" name="equal piece 1, shaded">
            <a:extLst xmlns:a="http://schemas.openxmlformats.org/drawingml/2006/main">
              <a:ext uri="{FF2B5EF4-FFF2-40B4-BE49-F238E27FC236}">
                <a16:creationId xmlns:a16="http://schemas.microsoft.com/office/drawing/2014/main" id="{C7B8C4DB-E9E7-4C8C-8743-CA36C4E8C485}"/>
              </a:ext>
            </a:extLst>
          </p:cNvPr>
          <p:cNvSpPr>
            <a:spLocks xmlns:a="http://schemas.openxmlformats.org/drawingml/2006/main" noGrp="1"/>
          </p:cNvSpPr>
          <p:nvPr/>
        </p:nvSpPr>
        <p:spPr>
          <a:xfrm xmlns:a="http://schemas.openxmlformats.org/drawingml/2006/main">
            <a:off x="609600" y="4314825"/>
            <a:ext cx="1290638"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2" name="equal piece 2, shaded">
            <a:extLst xmlns:a="http://schemas.openxmlformats.org/drawingml/2006/main">
              <a:ext uri="{FF2B5EF4-FFF2-40B4-BE49-F238E27FC236}">
                <a16:creationId xmlns:a16="http://schemas.microsoft.com/office/drawing/2014/main" id="{4F08358F-8A25-4855-812A-88C866524842}"/>
              </a:ext>
            </a:extLst>
          </p:cNvPr>
          <p:cNvSpPr>
            <a:spLocks xmlns:a="http://schemas.openxmlformats.org/drawingml/2006/main" noGrp="1"/>
          </p:cNvSpPr>
          <p:nvPr/>
        </p:nvSpPr>
        <p:spPr>
          <a:xfrm xmlns:a="http://schemas.openxmlformats.org/drawingml/2006/main">
            <a:off x="1900238" y="4314825"/>
            <a:ext cx="1290638"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3" name="1 whole">
            <a:extLst xmlns:a="http://schemas.openxmlformats.org/drawingml/2006/main">
              <a:ext uri="{FF2B5EF4-FFF2-40B4-BE49-F238E27FC236}">
                <a16:creationId xmlns:a16="http://schemas.microsoft.com/office/drawing/2014/main" id="{00137596-5D21-427C-A3DC-3844F5665AC0}"/>
              </a:ext>
            </a:extLst>
          </p:cNvPr>
          <p:cNvSpPr>
            <a:spLocks xmlns:a="http://schemas.openxmlformats.org/drawingml/2006/main" noGrp="1"/>
          </p:cNvSpPr>
          <p:nvPr/>
        </p:nvSpPr>
        <p:spPr>
          <a:xfrm xmlns:a="http://schemas.openxmlformats.org/drawingml/2006/main">
            <a:off x="609600" y="5000625"/>
            <a:ext cx="25812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14" name="equal piece 3, shaded">
            <a:extLst xmlns:a="http://schemas.openxmlformats.org/drawingml/2006/main">
              <a:ext uri="{FF2B5EF4-FFF2-40B4-BE49-F238E27FC236}">
                <a16:creationId xmlns:a16="http://schemas.microsoft.com/office/drawing/2014/main" id="{6807A1CB-B4AD-4EAD-BE45-F1CBC3144116}"/>
              </a:ext>
            </a:extLst>
          </p:cNvPr>
          <p:cNvSpPr>
            <a:spLocks xmlns:a="http://schemas.openxmlformats.org/drawingml/2006/main" noGrp="1"/>
          </p:cNvSpPr>
          <p:nvPr/>
        </p:nvSpPr>
        <p:spPr>
          <a:xfrm xmlns:a="http://schemas.openxmlformats.org/drawingml/2006/main">
            <a:off x="3400425" y="4314825"/>
            <a:ext cx="1290638" cy="590550"/>
          </a:xfrm>
          <a:prstGeom xmlns:a="http://schemas.openxmlformats.org/drawingml/2006/main" prst="rect">
            <a:avLst/>
          </a:prstGeom>
          <a:solidFill xmlns:a="http://schemas.openxmlformats.org/drawingml/2006/main">
            <a:srgbClr val="FF8F7A"/>
          </a:solidFill>
          <a:ln xmlns:a="http://schemas.openxmlformats.org/drawingml/2006/main" w="22860">
            <a:solidFill>
              <a:srgbClr val="123550"/>
            </a:solidFill>
          </a:ln>
        </p:spPr>
      </p:sp>
      <p:sp>
        <p:nvSpPr>
          <p:cNvPr id="15" name="equal piece 4, unshaded">
            <a:extLst xmlns:a="http://schemas.openxmlformats.org/drawingml/2006/main">
              <a:ext uri="{FF2B5EF4-FFF2-40B4-BE49-F238E27FC236}">
                <a16:creationId xmlns:a16="http://schemas.microsoft.com/office/drawing/2014/main" id="{D4BC7E47-4A7E-46BA-9535-F45390C374A7}"/>
              </a:ext>
            </a:extLst>
          </p:cNvPr>
          <p:cNvSpPr>
            <a:spLocks xmlns:a="http://schemas.openxmlformats.org/drawingml/2006/main" noGrp="1"/>
          </p:cNvSpPr>
          <p:nvPr/>
        </p:nvSpPr>
        <p:spPr>
          <a:xfrm xmlns:a="http://schemas.openxmlformats.org/drawingml/2006/main">
            <a:off x="4691063" y="4314825"/>
            <a:ext cx="1290638"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16" name="1 of 2">
            <a:extLst xmlns:a="http://schemas.openxmlformats.org/drawingml/2006/main">
              <a:ext uri="{FF2B5EF4-FFF2-40B4-BE49-F238E27FC236}">
                <a16:creationId xmlns:a16="http://schemas.microsoft.com/office/drawing/2014/main" id="{45222058-A896-4C18-86F7-BF4988FB8265}"/>
              </a:ext>
            </a:extLst>
          </p:cNvPr>
          <p:cNvSpPr>
            <a:spLocks xmlns:a="http://schemas.openxmlformats.org/drawingml/2006/main" noGrp="1"/>
          </p:cNvSpPr>
          <p:nvPr/>
        </p:nvSpPr>
        <p:spPr>
          <a:xfrm xmlns:a="http://schemas.openxmlformats.org/drawingml/2006/main">
            <a:off x="3400425" y="5000625"/>
            <a:ext cx="25812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123550"/>
                </a:solidFill>
                <a:latin typeface="DejaVu Sans"/>
                <a:ea typeface="DejaVu Sans"/>
                <a:cs typeface="DejaVu Sans"/>
              </a:defRPr>
            </a:pPr>
            <a:r>
              <a:rPr sz="1875" b="1">
                <a:solidFill>
                  <a:srgbClr val="123550"/>
                </a:solidFill>
                <a:latin typeface="DejaVu Sans"/>
                <a:ea typeface="DejaVu Sans"/>
                <a:cs typeface="DejaVu Sans"/>
              </a:rPr>
              <a:t>1 of 2</a:t>
            </a:r>
          </a:p>
        </p:txBody>
      </p:sp>
    </p:spTree>
    <p:extLst>
      <p:ext uri="{BB962C8B-B14F-4D97-AF65-F5344CB8AC3E}">
        <p14:creationId xmlns:p14="http://schemas.microsoft.com/office/powerpoint/2010/main" val="1653257908"/>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11ee7d6e5e94ac8"/>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Next: two and one third">
            <a:extLst xmlns:a="http://schemas.openxmlformats.org/drawingml/2006/main">
              <a:ext uri="{FF2B5EF4-FFF2-40B4-BE49-F238E27FC236}">
                <a16:creationId xmlns:a16="http://schemas.microsoft.com/office/drawing/2014/main" id="{8B78681D-BAEF-4756-893A-65070D678F22}"/>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Next: two and one third</a:t>
            </a:r>
          </a:p>
        </p:txBody>
      </p:sp>
      <p:sp>
        <p:nvSpPr>
          <p:cNvPr id="3" name="2">
            <a:extLst xmlns:a="http://schemas.openxmlformats.org/drawingml/2006/main">
              <a:ext uri="{FF2B5EF4-FFF2-40B4-BE49-F238E27FC236}">
                <a16:creationId xmlns:a16="http://schemas.microsoft.com/office/drawing/2014/main" id="{54FFAC9A-7E62-49BA-9517-E1C0D2F09382}"/>
              </a:ext>
            </a:extLst>
          </p:cNvPr>
          <p:cNvSpPr>
            <a:spLocks xmlns:a="http://schemas.openxmlformats.org/drawingml/2006/main" noGrp="1"/>
          </p:cNvSpPr>
          <p:nvPr/>
        </p:nvSpPr>
        <p:spPr>
          <a:xfrm xmlns:a="http://schemas.openxmlformats.org/drawingml/2006/main">
            <a:off x="857250" y="2219325"/>
            <a:ext cx="952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800" b="1">
                <a:solidFill>
                  <a:srgbClr val="00756E"/>
                </a:solidFill>
                <a:latin typeface="DejaVu Sans"/>
                <a:ea typeface="DejaVu Sans"/>
                <a:cs typeface="DejaVu Sans"/>
              </a:defRPr>
            </a:pPr>
            <a:r>
              <a:rPr sz="7800" b="1">
                <a:solidFill>
                  <a:srgbClr val="00756E"/>
                </a:solidFill>
                <a:latin typeface="DejaVu Sans"/>
                <a:ea typeface="DejaVu Sans"/>
                <a:cs typeface="DejaVu Sans"/>
              </a:rPr>
              <a:t>2</a:t>
            </a:r>
          </a:p>
        </p:txBody>
      </p:sp>
      <p:sp>
        <p:nvSpPr>
          <p:cNvPr id="4" name="1">
            <a:extLst xmlns:a="http://schemas.openxmlformats.org/drawingml/2006/main">
              <a:ext uri="{FF2B5EF4-FFF2-40B4-BE49-F238E27FC236}">
                <a16:creationId xmlns:a16="http://schemas.microsoft.com/office/drawing/2014/main" id="{7294A2B7-D671-41B2-8C07-6B01621829B3}"/>
              </a:ext>
            </a:extLst>
          </p:cNvPr>
          <p:cNvSpPr>
            <a:spLocks xmlns:a="http://schemas.openxmlformats.org/drawingml/2006/main" noGrp="1"/>
          </p:cNvSpPr>
          <p:nvPr/>
        </p:nvSpPr>
        <p:spPr>
          <a:xfrm xmlns:a="http://schemas.openxmlformats.org/drawingml/2006/main">
            <a:off x="1924050" y="1828800"/>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1</a:t>
            </a:r>
          </a:p>
        </p:txBody>
      </p:sp>
      <p:sp>
        <p:nvSpPr>
          <p:cNvPr id="5" name="fraction bar">
            <a:extLst xmlns:a="http://schemas.openxmlformats.org/drawingml/2006/main">
              <a:ext uri="{FF2B5EF4-FFF2-40B4-BE49-F238E27FC236}">
                <a16:creationId xmlns:a16="http://schemas.microsoft.com/office/drawing/2014/main" id="{CC0E7C19-5685-4D66-A99A-E1852093CA8E}"/>
              </a:ext>
            </a:extLst>
          </p:cNvPr>
          <p:cNvSpPr>
            <a:spLocks xmlns:a="http://schemas.openxmlformats.org/drawingml/2006/main" noGrp="1"/>
          </p:cNvSpPr>
          <p:nvPr/>
        </p:nvSpPr>
        <p:spPr>
          <a:xfrm xmlns:a="http://schemas.openxmlformats.org/drawingml/2006/main">
            <a:off x="1924050" y="2752725"/>
            <a:ext cx="95250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6" name="3">
            <a:extLst xmlns:a="http://schemas.openxmlformats.org/drawingml/2006/main">
              <a:ext uri="{FF2B5EF4-FFF2-40B4-BE49-F238E27FC236}">
                <a16:creationId xmlns:a16="http://schemas.microsoft.com/office/drawing/2014/main" id="{D624E67F-C711-4492-84BC-4B069BEAE296}"/>
              </a:ext>
            </a:extLst>
          </p:cNvPr>
          <p:cNvSpPr>
            <a:spLocks xmlns:a="http://schemas.openxmlformats.org/drawingml/2006/main" noGrp="1"/>
          </p:cNvSpPr>
          <p:nvPr/>
        </p:nvSpPr>
        <p:spPr>
          <a:xfrm xmlns:a="http://schemas.openxmlformats.org/drawingml/2006/main">
            <a:off x="1924050" y="2838450"/>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3</a:t>
            </a:r>
          </a:p>
        </p:txBody>
      </p:sp>
      <p:sp>
        <p:nvSpPr>
          <p:cNvPr id="7" name="equal piece 1, shaded">
            <a:extLst xmlns:a="http://schemas.openxmlformats.org/drawingml/2006/main">
              <a:ext uri="{FF2B5EF4-FFF2-40B4-BE49-F238E27FC236}">
                <a16:creationId xmlns:a16="http://schemas.microsoft.com/office/drawing/2014/main" id="{56202A84-41EF-4E34-8636-FB1C11E4B020}"/>
              </a:ext>
            </a:extLst>
          </p:cNvPr>
          <p:cNvSpPr>
            <a:spLocks xmlns:a="http://schemas.openxmlformats.org/drawingml/2006/main" noGrp="1"/>
          </p:cNvSpPr>
          <p:nvPr/>
        </p:nvSpPr>
        <p:spPr>
          <a:xfrm xmlns:a="http://schemas.openxmlformats.org/drawingml/2006/main">
            <a:off x="609600" y="4305300"/>
            <a:ext cx="68368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8" name="equal piece 2, shaded">
            <a:extLst xmlns:a="http://schemas.openxmlformats.org/drawingml/2006/main">
              <a:ext uri="{FF2B5EF4-FFF2-40B4-BE49-F238E27FC236}">
                <a16:creationId xmlns:a16="http://schemas.microsoft.com/office/drawing/2014/main" id="{D0EC84BA-D715-4582-905B-FEEE6AFEAE24}"/>
              </a:ext>
            </a:extLst>
          </p:cNvPr>
          <p:cNvSpPr>
            <a:spLocks xmlns:a="http://schemas.openxmlformats.org/drawingml/2006/main" noGrp="1"/>
          </p:cNvSpPr>
          <p:nvPr/>
        </p:nvSpPr>
        <p:spPr>
          <a:xfrm xmlns:a="http://schemas.openxmlformats.org/drawingml/2006/main">
            <a:off x="1293283" y="4305300"/>
            <a:ext cx="68368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9" name="equal piece 3, shaded">
            <a:extLst xmlns:a="http://schemas.openxmlformats.org/drawingml/2006/main">
              <a:ext uri="{FF2B5EF4-FFF2-40B4-BE49-F238E27FC236}">
                <a16:creationId xmlns:a16="http://schemas.microsoft.com/office/drawing/2014/main" id="{88814B74-3610-4581-A06C-7C4DAFD2A92A}"/>
              </a:ext>
            </a:extLst>
          </p:cNvPr>
          <p:cNvSpPr>
            <a:spLocks xmlns:a="http://schemas.openxmlformats.org/drawingml/2006/main" noGrp="1"/>
          </p:cNvSpPr>
          <p:nvPr/>
        </p:nvSpPr>
        <p:spPr>
          <a:xfrm xmlns:a="http://schemas.openxmlformats.org/drawingml/2006/main">
            <a:off x="1976967" y="4305300"/>
            <a:ext cx="68368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0" name="1 whole">
            <a:extLst xmlns:a="http://schemas.openxmlformats.org/drawingml/2006/main">
              <a:ext uri="{FF2B5EF4-FFF2-40B4-BE49-F238E27FC236}">
                <a16:creationId xmlns:a16="http://schemas.microsoft.com/office/drawing/2014/main" id="{450C5158-B8D4-45F4-BDCF-A7AF6F037C5E}"/>
              </a:ext>
            </a:extLst>
          </p:cNvPr>
          <p:cNvSpPr>
            <a:spLocks xmlns:a="http://schemas.openxmlformats.org/drawingml/2006/main" noGrp="1"/>
          </p:cNvSpPr>
          <p:nvPr/>
        </p:nvSpPr>
        <p:spPr>
          <a:xfrm xmlns:a="http://schemas.openxmlformats.org/drawingml/2006/main">
            <a:off x="609600" y="4991100"/>
            <a:ext cx="2051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11" name="equal piece 4, shaded">
            <a:extLst xmlns:a="http://schemas.openxmlformats.org/drawingml/2006/main">
              <a:ext uri="{FF2B5EF4-FFF2-40B4-BE49-F238E27FC236}">
                <a16:creationId xmlns:a16="http://schemas.microsoft.com/office/drawing/2014/main" id="{28B559E5-96E9-4745-9C52-420B46E0D537}"/>
              </a:ext>
            </a:extLst>
          </p:cNvPr>
          <p:cNvSpPr>
            <a:spLocks xmlns:a="http://schemas.openxmlformats.org/drawingml/2006/main" noGrp="1"/>
          </p:cNvSpPr>
          <p:nvPr/>
        </p:nvSpPr>
        <p:spPr>
          <a:xfrm xmlns:a="http://schemas.openxmlformats.org/drawingml/2006/main">
            <a:off x="2870200" y="4305300"/>
            <a:ext cx="68368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2" name="equal piece 5, shaded">
            <a:extLst xmlns:a="http://schemas.openxmlformats.org/drawingml/2006/main">
              <a:ext uri="{FF2B5EF4-FFF2-40B4-BE49-F238E27FC236}">
                <a16:creationId xmlns:a16="http://schemas.microsoft.com/office/drawing/2014/main" id="{6BAA397C-F3BF-4C9F-90CB-338DE48A154B}"/>
              </a:ext>
            </a:extLst>
          </p:cNvPr>
          <p:cNvSpPr>
            <a:spLocks xmlns:a="http://schemas.openxmlformats.org/drawingml/2006/main" noGrp="1"/>
          </p:cNvSpPr>
          <p:nvPr/>
        </p:nvSpPr>
        <p:spPr>
          <a:xfrm xmlns:a="http://schemas.openxmlformats.org/drawingml/2006/main">
            <a:off x="3553883" y="4305300"/>
            <a:ext cx="68368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3" name="equal piece 6, shaded">
            <a:extLst xmlns:a="http://schemas.openxmlformats.org/drawingml/2006/main">
              <a:ext uri="{FF2B5EF4-FFF2-40B4-BE49-F238E27FC236}">
                <a16:creationId xmlns:a16="http://schemas.microsoft.com/office/drawing/2014/main" id="{9996D4D6-2AD1-42DD-9637-2078D36530AF}"/>
              </a:ext>
            </a:extLst>
          </p:cNvPr>
          <p:cNvSpPr>
            <a:spLocks xmlns:a="http://schemas.openxmlformats.org/drawingml/2006/main" noGrp="1"/>
          </p:cNvSpPr>
          <p:nvPr/>
        </p:nvSpPr>
        <p:spPr>
          <a:xfrm xmlns:a="http://schemas.openxmlformats.org/drawingml/2006/main">
            <a:off x="4237567" y="4305300"/>
            <a:ext cx="68368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4" name="1 whole">
            <a:extLst xmlns:a="http://schemas.openxmlformats.org/drawingml/2006/main">
              <a:ext uri="{FF2B5EF4-FFF2-40B4-BE49-F238E27FC236}">
                <a16:creationId xmlns:a16="http://schemas.microsoft.com/office/drawing/2014/main" id="{B5314EC6-0B0C-4DF9-A766-090187FFDE28}"/>
              </a:ext>
            </a:extLst>
          </p:cNvPr>
          <p:cNvSpPr>
            <a:spLocks xmlns:a="http://schemas.openxmlformats.org/drawingml/2006/main" noGrp="1"/>
          </p:cNvSpPr>
          <p:nvPr/>
        </p:nvSpPr>
        <p:spPr>
          <a:xfrm xmlns:a="http://schemas.openxmlformats.org/drawingml/2006/main">
            <a:off x="2870200" y="4991100"/>
            <a:ext cx="2051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15" name="equal piece 7, shaded">
            <a:extLst xmlns:a="http://schemas.openxmlformats.org/drawingml/2006/main">
              <a:ext uri="{FF2B5EF4-FFF2-40B4-BE49-F238E27FC236}">
                <a16:creationId xmlns:a16="http://schemas.microsoft.com/office/drawing/2014/main" id="{A78783F3-5078-4220-8F23-54BF4636F1F9}"/>
              </a:ext>
            </a:extLst>
          </p:cNvPr>
          <p:cNvSpPr>
            <a:spLocks xmlns:a="http://schemas.openxmlformats.org/drawingml/2006/main" noGrp="1"/>
          </p:cNvSpPr>
          <p:nvPr/>
        </p:nvSpPr>
        <p:spPr>
          <a:xfrm xmlns:a="http://schemas.openxmlformats.org/drawingml/2006/main">
            <a:off x="5130800" y="4305300"/>
            <a:ext cx="683683" cy="590550"/>
          </a:xfrm>
          <a:prstGeom xmlns:a="http://schemas.openxmlformats.org/drawingml/2006/main" prst="rect">
            <a:avLst/>
          </a:prstGeom>
          <a:solidFill xmlns:a="http://schemas.openxmlformats.org/drawingml/2006/main">
            <a:srgbClr val="FF8F7A"/>
          </a:solidFill>
          <a:ln xmlns:a="http://schemas.openxmlformats.org/drawingml/2006/main" w="22860">
            <a:solidFill>
              <a:srgbClr val="123550"/>
            </a:solidFill>
          </a:ln>
        </p:spPr>
      </p:sp>
      <p:sp>
        <p:nvSpPr>
          <p:cNvPr id="16" name="equal piece 8, unshaded">
            <a:extLst xmlns:a="http://schemas.openxmlformats.org/drawingml/2006/main">
              <a:ext uri="{FF2B5EF4-FFF2-40B4-BE49-F238E27FC236}">
                <a16:creationId xmlns:a16="http://schemas.microsoft.com/office/drawing/2014/main" id="{FBAF77AA-3818-4792-BEA9-6520D7AC667C}"/>
              </a:ext>
            </a:extLst>
          </p:cNvPr>
          <p:cNvSpPr>
            <a:spLocks xmlns:a="http://schemas.openxmlformats.org/drawingml/2006/main" noGrp="1"/>
          </p:cNvSpPr>
          <p:nvPr/>
        </p:nvSpPr>
        <p:spPr>
          <a:xfrm xmlns:a="http://schemas.openxmlformats.org/drawingml/2006/main">
            <a:off x="5814483" y="4305300"/>
            <a:ext cx="683683"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17" name="equal piece 9, unshaded">
            <a:extLst xmlns:a="http://schemas.openxmlformats.org/drawingml/2006/main">
              <a:ext uri="{FF2B5EF4-FFF2-40B4-BE49-F238E27FC236}">
                <a16:creationId xmlns:a16="http://schemas.microsoft.com/office/drawing/2014/main" id="{007D3223-82A5-4ADD-95C4-5910E570CB00}"/>
              </a:ext>
            </a:extLst>
          </p:cNvPr>
          <p:cNvSpPr>
            <a:spLocks xmlns:a="http://schemas.openxmlformats.org/drawingml/2006/main" noGrp="1"/>
          </p:cNvSpPr>
          <p:nvPr/>
        </p:nvSpPr>
        <p:spPr>
          <a:xfrm xmlns:a="http://schemas.openxmlformats.org/drawingml/2006/main">
            <a:off x="6498167" y="4305300"/>
            <a:ext cx="683683"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18" name="1 of 3">
            <a:extLst xmlns:a="http://schemas.openxmlformats.org/drawingml/2006/main">
              <a:ext uri="{FF2B5EF4-FFF2-40B4-BE49-F238E27FC236}">
                <a16:creationId xmlns:a16="http://schemas.microsoft.com/office/drawing/2014/main" id="{AF22FAF3-CABF-4F28-B771-3AA37BD70D86}"/>
              </a:ext>
            </a:extLst>
          </p:cNvPr>
          <p:cNvSpPr>
            <a:spLocks xmlns:a="http://schemas.openxmlformats.org/drawingml/2006/main" noGrp="1"/>
          </p:cNvSpPr>
          <p:nvPr/>
        </p:nvSpPr>
        <p:spPr>
          <a:xfrm xmlns:a="http://schemas.openxmlformats.org/drawingml/2006/main">
            <a:off x="5130800" y="4991100"/>
            <a:ext cx="2051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123550"/>
                </a:solidFill>
                <a:latin typeface="DejaVu Sans"/>
                <a:ea typeface="DejaVu Sans"/>
                <a:cs typeface="DejaVu Sans"/>
              </a:defRPr>
            </a:pPr>
            <a:r>
              <a:rPr sz="1875" b="1">
                <a:solidFill>
                  <a:srgbClr val="123550"/>
                </a:solidFill>
                <a:latin typeface="DejaVu Sans"/>
                <a:ea typeface="DejaVu Sans"/>
                <a:cs typeface="DejaVu Sans"/>
              </a:rPr>
              <a:t>1 of 3</a:t>
            </a:r>
          </a:p>
        </p:txBody>
      </p:sp>
    </p:spTree>
    <p:extLst>
      <p:ext uri="{BB962C8B-B14F-4D97-AF65-F5344CB8AC3E}">
        <p14:creationId xmlns:p14="http://schemas.microsoft.com/office/powerpoint/2010/main" val="1748914137"/>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153cf577d2bd428c"/>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Two wholes make six thirds">
            <a:extLst xmlns:a="http://schemas.openxmlformats.org/drawingml/2006/main">
              <a:ext uri="{FF2B5EF4-FFF2-40B4-BE49-F238E27FC236}">
                <a16:creationId xmlns:a16="http://schemas.microsoft.com/office/drawing/2014/main" id="{A5BFF22D-E21B-4C6E-8CD0-F7FEB4DD4291}"/>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Two wholes make six thirds</a:t>
            </a:r>
          </a:p>
        </p:txBody>
      </p:sp>
      <p:sp>
        <p:nvSpPr>
          <p:cNvPr id="3" name="2 × 3 = 6">
            <a:extLst xmlns:a="http://schemas.openxmlformats.org/drawingml/2006/main">
              <a:ext uri="{FF2B5EF4-FFF2-40B4-BE49-F238E27FC236}">
                <a16:creationId xmlns:a16="http://schemas.microsoft.com/office/drawing/2014/main" id="{81E83D5E-5693-477D-9610-00536EE0BC04}"/>
              </a:ext>
            </a:extLst>
          </p:cNvPr>
          <p:cNvSpPr>
            <a:spLocks xmlns:a="http://schemas.openxmlformats.org/drawingml/2006/main" noGrp="1"/>
          </p:cNvSpPr>
          <p:nvPr/>
        </p:nvSpPr>
        <p:spPr>
          <a:xfrm xmlns:a="http://schemas.openxmlformats.org/drawingml/2006/main">
            <a:off x="685800" y="2000250"/>
            <a:ext cx="67341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6150" b="1">
                <a:solidFill>
                  <a:srgbClr val="00756E"/>
                </a:solidFill>
                <a:latin typeface="DejaVu Sans"/>
                <a:ea typeface="DejaVu Sans"/>
                <a:cs typeface="DejaVu Sans"/>
              </a:defRPr>
            </a:pPr>
            <a:r>
              <a:rPr sz="6150" b="1">
                <a:solidFill>
                  <a:srgbClr val="00756E"/>
                </a:solidFill>
                <a:latin typeface="DejaVu Sans"/>
                <a:ea typeface="DejaVu Sans"/>
                <a:cs typeface="DejaVu Sans"/>
              </a:rPr>
              <a:t>2 × 3 = 6</a:t>
            </a:r>
          </a:p>
        </p:txBody>
      </p:sp>
      <p:sp>
        <p:nvSpPr>
          <p:cNvPr id="4" name="equal piece 1, shaded">
            <a:extLst xmlns:a="http://schemas.openxmlformats.org/drawingml/2006/main">
              <a:ext uri="{FF2B5EF4-FFF2-40B4-BE49-F238E27FC236}">
                <a16:creationId xmlns:a16="http://schemas.microsoft.com/office/drawing/2014/main" id="{D4D1E869-5774-43C9-9C26-CACDA3444B33}"/>
              </a:ext>
            </a:extLst>
          </p:cNvPr>
          <p:cNvSpPr>
            <a:spLocks xmlns:a="http://schemas.openxmlformats.org/drawingml/2006/main" noGrp="1"/>
          </p:cNvSpPr>
          <p:nvPr/>
        </p:nvSpPr>
        <p:spPr>
          <a:xfrm xmlns:a="http://schemas.openxmlformats.org/drawingml/2006/main">
            <a:off x="609600" y="4200525"/>
            <a:ext cx="835025"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5" name="equal piece 2, shaded">
            <a:extLst xmlns:a="http://schemas.openxmlformats.org/drawingml/2006/main">
              <a:ext uri="{FF2B5EF4-FFF2-40B4-BE49-F238E27FC236}">
                <a16:creationId xmlns:a16="http://schemas.microsoft.com/office/drawing/2014/main" id="{8FFFB70F-C958-49E3-A8B3-1519F5E8A51E}"/>
              </a:ext>
            </a:extLst>
          </p:cNvPr>
          <p:cNvSpPr>
            <a:spLocks xmlns:a="http://schemas.openxmlformats.org/drawingml/2006/main" noGrp="1"/>
          </p:cNvSpPr>
          <p:nvPr/>
        </p:nvSpPr>
        <p:spPr>
          <a:xfrm xmlns:a="http://schemas.openxmlformats.org/drawingml/2006/main">
            <a:off x="1444625" y="4200525"/>
            <a:ext cx="835025"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6" name="equal piece 3, shaded">
            <a:extLst xmlns:a="http://schemas.openxmlformats.org/drawingml/2006/main">
              <a:ext uri="{FF2B5EF4-FFF2-40B4-BE49-F238E27FC236}">
                <a16:creationId xmlns:a16="http://schemas.microsoft.com/office/drawing/2014/main" id="{E82F07E7-118A-475B-8F17-C14F239D48B7}"/>
              </a:ext>
            </a:extLst>
          </p:cNvPr>
          <p:cNvSpPr>
            <a:spLocks xmlns:a="http://schemas.openxmlformats.org/drawingml/2006/main" noGrp="1"/>
          </p:cNvSpPr>
          <p:nvPr/>
        </p:nvSpPr>
        <p:spPr>
          <a:xfrm xmlns:a="http://schemas.openxmlformats.org/drawingml/2006/main">
            <a:off x="2279650" y="4200525"/>
            <a:ext cx="835025"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7" name="1 whole">
            <a:extLst xmlns:a="http://schemas.openxmlformats.org/drawingml/2006/main">
              <a:ext uri="{FF2B5EF4-FFF2-40B4-BE49-F238E27FC236}">
                <a16:creationId xmlns:a16="http://schemas.microsoft.com/office/drawing/2014/main" id="{C8FA5175-3FA6-4BA3-ABC3-30BA8F628F29}"/>
              </a:ext>
            </a:extLst>
          </p:cNvPr>
          <p:cNvSpPr>
            <a:spLocks xmlns:a="http://schemas.openxmlformats.org/drawingml/2006/main" noGrp="1"/>
          </p:cNvSpPr>
          <p:nvPr/>
        </p:nvSpPr>
        <p:spPr>
          <a:xfrm xmlns:a="http://schemas.openxmlformats.org/drawingml/2006/main">
            <a:off x="609600" y="4886325"/>
            <a:ext cx="25050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8" name="equal piece 4, shaded">
            <a:extLst xmlns:a="http://schemas.openxmlformats.org/drawingml/2006/main">
              <a:ext uri="{FF2B5EF4-FFF2-40B4-BE49-F238E27FC236}">
                <a16:creationId xmlns:a16="http://schemas.microsoft.com/office/drawing/2014/main" id="{46A51C1F-2DA8-4489-942C-B8432CF61BF4}"/>
              </a:ext>
            </a:extLst>
          </p:cNvPr>
          <p:cNvSpPr>
            <a:spLocks xmlns:a="http://schemas.openxmlformats.org/drawingml/2006/main" noGrp="1"/>
          </p:cNvSpPr>
          <p:nvPr/>
        </p:nvSpPr>
        <p:spPr>
          <a:xfrm xmlns:a="http://schemas.openxmlformats.org/drawingml/2006/main">
            <a:off x="3324225" y="4200525"/>
            <a:ext cx="835025"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9" name="equal piece 5, shaded">
            <a:extLst xmlns:a="http://schemas.openxmlformats.org/drawingml/2006/main">
              <a:ext uri="{FF2B5EF4-FFF2-40B4-BE49-F238E27FC236}">
                <a16:creationId xmlns:a16="http://schemas.microsoft.com/office/drawing/2014/main" id="{3FDBFDC2-7826-4DD3-8A20-034989EA9998}"/>
              </a:ext>
            </a:extLst>
          </p:cNvPr>
          <p:cNvSpPr>
            <a:spLocks xmlns:a="http://schemas.openxmlformats.org/drawingml/2006/main" noGrp="1"/>
          </p:cNvSpPr>
          <p:nvPr/>
        </p:nvSpPr>
        <p:spPr>
          <a:xfrm xmlns:a="http://schemas.openxmlformats.org/drawingml/2006/main">
            <a:off x="4159250" y="4200525"/>
            <a:ext cx="835025"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0" name="equal piece 6, shaded">
            <a:extLst xmlns:a="http://schemas.openxmlformats.org/drawingml/2006/main">
              <a:ext uri="{FF2B5EF4-FFF2-40B4-BE49-F238E27FC236}">
                <a16:creationId xmlns:a16="http://schemas.microsoft.com/office/drawing/2014/main" id="{41DCBD0B-D21B-40D9-84BC-CD75C652B5FE}"/>
              </a:ext>
            </a:extLst>
          </p:cNvPr>
          <p:cNvSpPr>
            <a:spLocks xmlns:a="http://schemas.openxmlformats.org/drawingml/2006/main" noGrp="1"/>
          </p:cNvSpPr>
          <p:nvPr/>
        </p:nvSpPr>
        <p:spPr>
          <a:xfrm xmlns:a="http://schemas.openxmlformats.org/drawingml/2006/main">
            <a:off x="4994275" y="4200525"/>
            <a:ext cx="835025"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1" name="1 whole">
            <a:extLst xmlns:a="http://schemas.openxmlformats.org/drawingml/2006/main">
              <a:ext uri="{FF2B5EF4-FFF2-40B4-BE49-F238E27FC236}">
                <a16:creationId xmlns:a16="http://schemas.microsoft.com/office/drawing/2014/main" id="{7A4A957A-07D0-4808-9A8C-83016C48CA1B}"/>
              </a:ext>
            </a:extLst>
          </p:cNvPr>
          <p:cNvSpPr>
            <a:spLocks xmlns:a="http://schemas.openxmlformats.org/drawingml/2006/main" noGrp="1"/>
          </p:cNvSpPr>
          <p:nvPr/>
        </p:nvSpPr>
        <p:spPr>
          <a:xfrm xmlns:a="http://schemas.openxmlformats.org/drawingml/2006/main">
            <a:off x="3324225" y="4886325"/>
            <a:ext cx="25050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Tree>
    <p:extLst>
      <p:ext uri="{BB962C8B-B14F-4D97-AF65-F5344CB8AC3E}">
        <p14:creationId xmlns:p14="http://schemas.microsoft.com/office/powerpoint/2010/main" val="414765124"/>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8ebd6b9e05c243f9"/>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Add the numerator">
            <a:extLst xmlns:a="http://schemas.openxmlformats.org/drawingml/2006/main">
              <a:ext uri="{FF2B5EF4-FFF2-40B4-BE49-F238E27FC236}">
                <a16:creationId xmlns:a16="http://schemas.microsoft.com/office/drawing/2014/main" id="{2845A46A-E403-479B-8BE1-1C7E53AE07D6}"/>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Add the numerator</a:t>
            </a:r>
          </a:p>
        </p:txBody>
      </p:sp>
      <p:sp>
        <p:nvSpPr>
          <p:cNvPr id="3" name="6 + 1 = 7">
            <a:extLst xmlns:a="http://schemas.openxmlformats.org/drawingml/2006/main">
              <a:ext uri="{FF2B5EF4-FFF2-40B4-BE49-F238E27FC236}">
                <a16:creationId xmlns:a16="http://schemas.microsoft.com/office/drawing/2014/main" id="{29E06A29-510C-41DE-AB91-44B29475D59E}"/>
              </a:ext>
            </a:extLst>
          </p:cNvPr>
          <p:cNvSpPr>
            <a:spLocks xmlns:a="http://schemas.openxmlformats.org/drawingml/2006/main" noGrp="1"/>
          </p:cNvSpPr>
          <p:nvPr/>
        </p:nvSpPr>
        <p:spPr>
          <a:xfrm xmlns:a="http://schemas.openxmlformats.org/drawingml/2006/main">
            <a:off x="685800" y="2000250"/>
            <a:ext cx="67341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6 + 1 = 7</a:t>
            </a:r>
          </a:p>
        </p:txBody>
      </p:sp>
      <p:sp>
        <p:nvSpPr>
          <p:cNvPr id="4" name="equal piece 1, shaded">
            <a:extLst xmlns:a="http://schemas.openxmlformats.org/drawingml/2006/main">
              <a:ext uri="{FF2B5EF4-FFF2-40B4-BE49-F238E27FC236}">
                <a16:creationId xmlns:a16="http://schemas.microsoft.com/office/drawing/2014/main" id="{949D3BFD-0E86-4B8B-98F9-944EED31D64A}"/>
              </a:ext>
            </a:extLst>
          </p:cNvPr>
          <p:cNvSpPr>
            <a:spLocks xmlns:a="http://schemas.openxmlformats.org/drawingml/2006/main" noGrp="1"/>
          </p:cNvSpPr>
          <p:nvPr/>
        </p:nvSpPr>
        <p:spPr>
          <a:xfrm xmlns:a="http://schemas.openxmlformats.org/drawingml/2006/main">
            <a:off x="609600" y="4238625"/>
            <a:ext cx="68368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5" name="equal piece 2, shaded">
            <a:extLst xmlns:a="http://schemas.openxmlformats.org/drawingml/2006/main">
              <a:ext uri="{FF2B5EF4-FFF2-40B4-BE49-F238E27FC236}">
                <a16:creationId xmlns:a16="http://schemas.microsoft.com/office/drawing/2014/main" id="{2DD69D09-255B-4624-8610-613BCEA22223}"/>
              </a:ext>
            </a:extLst>
          </p:cNvPr>
          <p:cNvSpPr>
            <a:spLocks xmlns:a="http://schemas.openxmlformats.org/drawingml/2006/main" noGrp="1"/>
          </p:cNvSpPr>
          <p:nvPr/>
        </p:nvSpPr>
        <p:spPr>
          <a:xfrm xmlns:a="http://schemas.openxmlformats.org/drawingml/2006/main">
            <a:off x="1293283" y="4238625"/>
            <a:ext cx="68368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6" name="equal piece 3, shaded">
            <a:extLst xmlns:a="http://schemas.openxmlformats.org/drawingml/2006/main">
              <a:ext uri="{FF2B5EF4-FFF2-40B4-BE49-F238E27FC236}">
                <a16:creationId xmlns:a16="http://schemas.microsoft.com/office/drawing/2014/main" id="{2464FB1A-D93E-42A8-8C9E-489A471189D9}"/>
              </a:ext>
            </a:extLst>
          </p:cNvPr>
          <p:cNvSpPr>
            <a:spLocks xmlns:a="http://schemas.openxmlformats.org/drawingml/2006/main" noGrp="1"/>
          </p:cNvSpPr>
          <p:nvPr/>
        </p:nvSpPr>
        <p:spPr>
          <a:xfrm xmlns:a="http://schemas.openxmlformats.org/drawingml/2006/main">
            <a:off x="1976967" y="4238625"/>
            <a:ext cx="68368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7" name="1 whole">
            <a:extLst xmlns:a="http://schemas.openxmlformats.org/drawingml/2006/main">
              <a:ext uri="{FF2B5EF4-FFF2-40B4-BE49-F238E27FC236}">
                <a16:creationId xmlns:a16="http://schemas.microsoft.com/office/drawing/2014/main" id="{5F7383FD-51E6-4A60-A7D6-687C93AC971C}"/>
              </a:ext>
            </a:extLst>
          </p:cNvPr>
          <p:cNvSpPr>
            <a:spLocks xmlns:a="http://schemas.openxmlformats.org/drawingml/2006/main" noGrp="1"/>
          </p:cNvSpPr>
          <p:nvPr/>
        </p:nvSpPr>
        <p:spPr>
          <a:xfrm xmlns:a="http://schemas.openxmlformats.org/drawingml/2006/main">
            <a:off x="609600" y="4924425"/>
            <a:ext cx="2051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8" name="equal piece 4, shaded">
            <a:extLst xmlns:a="http://schemas.openxmlformats.org/drawingml/2006/main">
              <a:ext uri="{FF2B5EF4-FFF2-40B4-BE49-F238E27FC236}">
                <a16:creationId xmlns:a16="http://schemas.microsoft.com/office/drawing/2014/main" id="{16845943-657B-45EE-A991-1EA299CD7236}"/>
              </a:ext>
            </a:extLst>
          </p:cNvPr>
          <p:cNvSpPr>
            <a:spLocks xmlns:a="http://schemas.openxmlformats.org/drawingml/2006/main" noGrp="1"/>
          </p:cNvSpPr>
          <p:nvPr/>
        </p:nvSpPr>
        <p:spPr>
          <a:xfrm xmlns:a="http://schemas.openxmlformats.org/drawingml/2006/main">
            <a:off x="2870200" y="4238625"/>
            <a:ext cx="68368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9" name="equal piece 5, shaded">
            <a:extLst xmlns:a="http://schemas.openxmlformats.org/drawingml/2006/main">
              <a:ext uri="{FF2B5EF4-FFF2-40B4-BE49-F238E27FC236}">
                <a16:creationId xmlns:a16="http://schemas.microsoft.com/office/drawing/2014/main" id="{A50A4FCD-925E-4995-A8E8-3929C396D929}"/>
              </a:ext>
            </a:extLst>
          </p:cNvPr>
          <p:cNvSpPr>
            <a:spLocks xmlns:a="http://schemas.openxmlformats.org/drawingml/2006/main" noGrp="1"/>
          </p:cNvSpPr>
          <p:nvPr/>
        </p:nvSpPr>
        <p:spPr>
          <a:xfrm xmlns:a="http://schemas.openxmlformats.org/drawingml/2006/main">
            <a:off x="3553883" y="4238625"/>
            <a:ext cx="68368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0" name="equal piece 6, shaded">
            <a:extLst xmlns:a="http://schemas.openxmlformats.org/drawingml/2006/main">
              <a:ext uri="{FF2B5EF4-FFF2-40B4-BE49-F238E27FC236}">
                <a16:creationId xmlns:a16="http://schemas.microsoft.com/office/drawing/2014/main" id="{04B87454-4209-4467-AA1E-3864C102C559}"/>
              </a:ext>
            </a:extLst>
          </p:cNvPr>
          <p:cNvSpPr>
            <a:spLocks xmlns:a="http://schemas.openxmlformats.org/drawingml/2006/main" noGrp="1"/>
          </p:cNvSpPr>
          <p:nvPr/>
        </p:nvSpPr>
        <p:spPr>
          <a:xfrm xmlns:a="http://schemas.openxmlformats.org/drawingml/2006/main">
            <a:off x="4237567" y="4238625"/>
            <a:ext cx="68368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1" name="1 whole">
            <a:extLst xmlns:a="http://schemas.openxmlformats.org/drawingml/2006/main">
              <a:ext uri="{FF2B5EF4-FFF2-40B4-BE49-F238E27FC236}">
                <a16:creationId xmlns:a16="http://schemas.microsoft.com/office/drawing/2014/main" id="{2959366E-9504-4572-A12C-B367F1C32CAF}"/>
              </a:ext>
            </a:extLst>
          </p:cNvPr>
          <p:cNvSpPr>
            <a:spLocks xmlns:a="http://schemas.openxmlformats.org/drawingml/2006/main" noGrp="1"/>
          </p:cNvSpPr>
          <p:nvPr/>
        </p:nvSpPr>
        <p:spPr>
          <a:xfrm xmlns:a="http://schemas.openxmlformats.org/drawingml/2006/main">
            <a:off x="2870200" y="4924425"/>
            <a:ext cx="2051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12" name="equal piece 7, shaded">
            <a:extLst xmlns:a="http://schemas.openxmlformats.org/drawingml/2006/main">
              <a:ext uri="{FF2B5EF4-FFF2-40B4-BE49-F238E27FC236}">
                <a16:creationId xmlns:a16="http://schemas.microsoft.com/office/drawing/2014/main" id="{5087D886-5AA3-4DF5-8D04-B17201E74B21}"/>
              </a:ext>
            </a:extLst>
          </p:cNvPr>
          <p:cNvSpPr>
            <a:spLocks xmlns:a="http://schemas.openxmlformats.org/drawingml/2006/main" noGrp="1"/>
          </p:cNvSpPr>
          <p:nvPr/>
        </p:nvSpPr>
        <p:spPr>
          <a:xfrm xmlns:a="http://schemas.openxmlformats.org/drawingml/2006/main">
            <a:off x="5130800" y="4238625"/>
            <a:ext cx="683683" cy="590550"/>
          </a:xfrm>
          <a:prstGeom xmlns:a="http://schemas.openxmlformats.org/drawingml/2006/main" prst="rect">
            <a:avLst/>
          </a:prstGeom>
          <a:solidFill xmlns:a="http://schemas.openxmlformats.org/drawingml/2006/main">
            <a:srgbClr val="FF8F7A"/>
          </a:solidFill>
          <a:ln xmlns:a="http://schemas.openxmlformats.org/drawingml/2006/main" w="22860">
            <a:solidFill>
              <a:srgbClr val="123550"/>
            </a:solidFill>
          </a:ln>
        </p:spPr>
      </p:sp>
      <p:sp>
        <p:nvSpPr>
          <p:cNvPr id="13" name="equal piece 8, unshaded">
            <a:extLst xmlns:a="http://schemas.openxmlformats.org/drawingml/2006/main">
              <a:ext uri="{FF2B5EF4-FFF2-40B4-BE49-F238E27FC236}">
                <a16:creationId xmlns:a16="http://schemas.microsoft.com/office/drawing/2014/main" id="{9C9A4346-D301-4EA4-B3C1-EAD24A1180B6}"/>
              </a:ext>
            </a:extLst>
          </p:cNvPr>
          <p:cNvSpPr>
            <a:spLocks xmlns:a="http://schemas.openxmlformats.org/drawingml/2006/main" noGrp="1"/>
          </p:cNvSpPr>
          <p:nvPr/>
        </p:nvSpPr>
        <p:spPr>
          <a:xfrm xmlns:a="http://schemas.openxmlformats.org/drawingml/2006/main">
            <a:off x="5814483" y="4238625"/>
            <a:ext cx="683683"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14" name="equal piece 9, unshaded">
            <a:extLst xmlns:a="http://schemas.openxmlformats.org/drawingml/2006/main">
              <a:ext uri="{FF2B5EF4-FFF2-40B4-BE49-F238E27FC236}">
                <a16:creationId xmlns:a16="http://schemas.microsoft.com/office/drawing/2014/main" id="{81970833-16B9-4E69-B818-EAD7D6C7631F}"/>
              </a:ext>
            </a:extLst>
          </p:cNvPr>
          <p:cNvSpPr>
            <a:spLocks xmlns:a="http://schemas.openxmlformats.org/drawingml/2006/main" noGrp="1"/>
          </p:cNvSpPr>
          <p:nvPr/>
        </p:nvSpPr>
        <p:spPr>
          <a:xfrm xmlns:a="http://schemas.openxmlformats.org/drawingml/2006/main">
            <a:off x="6498167" y="4238625"/>
            <a:ext cx="683683"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15" name="1 of 3">
            <a:extLst xmlns:a="http://schemas.openxmlformats.org/drawingml/2006/main">
              <a:ext uri="{FF2B5EF4-FFF2-40B4-BE49-F238E27FC236}">
                <a16:creationId xmlns:a16="http://schemas.microsoft.com/office/drawing/2014/main" id="{91BCFC4B-84E5-4179-9A23-8F0BCE871C90}"/>
              </a:ext>
            </a:extLst>
          </p:cNvPr>
          <p:cNvSpPr>
            <a:spLocks xmlns:a="http://schemas.openxmlformats.org/drawingml/2006/main" noGrp="1"/>
          </p:cNvSpPr>
          <p:nvPr/>
        </p:nvSpPr>
        <p:spPr>
          <a:xfrm xmlns:a="http://schemas.openxmlformats.org/drawingml/2006/main">
            <a:off x="5130800" y="4924425"/>
            <a:ext cx="2051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123550"/>
                </a:solidFill>
                <a:latin typeface="DejaVu Sans"/>
                <a:ea typeface="DejaVu Sans"/>
                <a:cs typeface="DejaVu Sans"/>
              </a:defRPr>
            </a:pPr>
            <a:r>
              <a:rPr sz="1875" b="1">
                <a:solidFill>
                  <a:srgbClr val="123550"/>
                </a:solidFill>
                <a:latin typeface="DejaVu Sans"/>
                <a:ea typeface="DejaVu Sans"/>
                <a:cs typeface="DejaVu Sans"/>
              </a:rPr>
              <a:t>1 of 3</a:t>
            </a:r>
          </a:p>
        </p:txBody>
      </p:sp>
    </p:spTree>
    <p:extLst>
      <p:ext uri="{BB962C8B-B14F-4D97-AF65-F5344CB8AC3E}">
        <p14:creationId xmlns:p14="http://schemas.microsoft.com/office/powerpoint/2010/main" val="788435032"/>
      </p:ext>
    </p:extLst>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2cc2cd338b624d66"/>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Keep three below">
            <a:extLst xmlns:a="http://schemas.openxmlformats.org/drawingml/2006/main">
              <a:ext uri="{FF2B5EF4-FFF2-40B4-BE49-F238E27FC236}">
                <a16:creationId xmlns:a16="http://schemas.microsoft.com/office/drawing/2014/main" id="{3A0603D4-8A85-4997-9773-C4A611288433}"/>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Keep three below</a:t>
            </a:r>
          </a:p>
        </p:txBody>
      </p:sp>
      <p:sp>
        <p:nvSpPr>
          <p:cNvPr id="3" name="7">
            <a:extLst xmlns:a="http://schemas.openxmlformats.org/drawingml/2006/main">
              <a:ext uri="{FF2B5EF4-FFF2-40B4-BE49-F238E27FC236}">
                <a16:creationId xmlns:a16="http://schemas.microsoft.com/office/drawing/2014/main" id="{C123B0F8-E2B5-49D9-9CD5-3FFED162ED54}"/>
              </a:ext>
            </a:extLst>
          </p:cNvPr>
          <p:cNvSpPr>
            <a:spLocks xmlns:a="http://schemas.openxmlformats.org/drawingml/2006/main" noGrp="1"/>
          </p:cNvSpPr>
          <p:nvPr/>
        </p:nvSpPr>
        <p:spPr>
          <a:xfrm xmlns:a="http://schemas.openxmlformats.org/drawingml/2006/main">
            <a:off x="1057275" y="1857375"/>
            <a:ext cx="14763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050" b="1">
                <a:solidFill>
                  <a:srgbClr val="C84338"/>
                </a:solidFill>
                <a:latin typeface="DejaVu Sans"/>
                <a:ea typeface="DejaVu Sans"/>
                <a:cs typeface="DejaVu Sans"/>
              </a:defRPr>
            </a:pPr>
            <a:r>
              <a:rPr sz="7050" b="1">
                <a:solidFill>
                  <a:srgbClr val="C84338"/>
                </a:solidFill>
                <a:latin typeface="DejaVu Sans"/>
                <a:ea typeface="DejaVu Sans"/>
                <a:cs typeface="DejaVu Sans"/>
              </a:rPr>
              <a:t>7</a:t>
            </a:r>
          </a:p>
        </p:txBody>
      </p:sp>
      <p:sp>
        <p:nvSpPr>
          <p:cNvPr id="4" name="fraction bar">
            <a:extLst xmlns:a="http://schemas.openxmlformats.org/drawingml/2006/main">
              <a:ext uri="{FF2B5EF4-FFF2-40B4-BE49-F238E27FC236}">
                <a16:creationId xmlns:a16="http://schemas.microsoft.com/office/drawing/2014/main" id="{23FA13A6-F213-4876-BD9E-A99191E123BA}"/>
              </a:ext>
            </a:extLst>
          </p:cNvPr>
          <p:cNvSpPr>
            <a:spLocks xmlns:a="http://schemas.openxmlformats.org/drawingml/2006/main" noGrp="1"/>
          </p:cNvSpPr>
          <p:nvPr/>
        </p:nvSpPr>
        <p:spPr>
          <a:xfrm xmlns:a="http://schemas.openxmlformats.org/drawingml/2006/main">
            <a:off x="1057275" y="2895600"/>
            <a:ext cx="1476375"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5" name="3">
            <a:extLst xmlns:a="http://schemas.openxmlformats.org/drawingml/2006/main">
              <a:ext uri="{FF2B5EF4-FFF2-40B4-BE49-F238E27FC236}">
                <a16:creationId xmlns:a16="http://schemas.microsoft.com/office/drawing/2014/main" id="{F9223C48-DF5D-4E67-A696-65B22311517B}"/>
              </a:ext>
            </a:extLst>
          </p:cNvPr>
          <p:cNvSpPr>
            <a:spLocks xmlns:a="http://schemas.openxmlformats.org/drawingml/2006/main" noGrp="1"/>
          </p:cNvSpPr>
          <p:nvPr/>
        </p:nvSpPr>
        <p:spPr>
          <a:xfrm xmlns:a="http://schemas.openxmlformats.org/drawingml/2006/main">
            <a:off x="1057275" y="2981325"/>
            <a:ext cx="14763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050" b="1">
                <a:solidFill>
                  <a:srgbClr val="1764B9"/>
                </a:solidFill>
                <a:latin typeface="DejaVu Sans"/>
                <a:ea typeface="DejaVu Sans"/>
                <a:cs typeface="DejaVu Sans"/>
              </a:defRPr>
            </a:pPr>
            <a:r>
              <a:rPr sz="7050" b="1">
                <a:solidFill>
                  <a:srgbClr val="1764B9"/>
                </a:solidFill>
                <a:latin typeface="DejaVu Sans"/>
                <a:ea typeface="DejaVu Sans"/>
                <a:cs typeface="DejaVu Sans"/>
              </a:rPr>
              <a:t>3</a:t>
            </a:r>
          </a:p>
        </p:txBody>
      </p:sp>
      <p:sp>
        <p:nvSpPr>
          <p:cNvPr id="6" name="The pieces are still thirds.">
            <a:extLst xmlns:a="http://schemas.openxmlformats.org/drawingml/2006/main">
              <a:ext uri="{FF2B5EF4-FFF2-40B4-BE49-F238E27FC236}">
                <a16:creationId xmlns:a16="http://schemas.microsoft.com/office/drawing/2014/main" id="{FFE0DF36-3524-4657-B641-4388D62D00CA}"/>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The pieces are still thirds.</a:t>
            </a:r>
          </a:p>
        </p:txBody>
      </p:sp>
    </p:spTree>
    <p:extLst>
      <p:ext uri="{BB962C8B-B14F-4D97-AF65-F5344CB8AC3E}">
        <p14:creationId xmlns:p14="http://schemas.microsoft.com/office/powerpoint/2010/main" val="2036305565"/>
      </p:ext>
    </p:extLst>
  </p:cSld>
</p:sld>
</file>

<file path=ppt/slides/slide19.xml><?xml version="1.0" encoding="utf-8"?>
<p:sld xmlns:p="http://schemas.openxmlformats.org/presentationml/2006/main">
  <p:cSld>
    <p:spTree>
      <p:nvGrpSpPr>
        <p:cNvPr id="1" name=""/>
        <p:cNvGrpSpPr/>
        <p:nvPr/>
      </p:nvGrpSpPr>
      <p:grpSpPr>
        <a:xfrm xmlns:a="http://schemas.openxmlformats.org/drawingml/2006/main"/>
      </p:grpSpPr>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43d6adacae8413e"/>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Seven thirds is ready">
            <a:extLst xmlns:a="http://schemas.openxmlformats.org/drawingml/2006/main">
              <a:ext uri="{FF2B5EF4-FFF2-40B4-BE49-F238E27FC236}">
                <a16:creationId xmlns:a16="http://schemas.microsoft.com/office/drawing/2014/main" id="{A531ACFD-CA1B-4A3E-9F70-5D466094768F}"/>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Seven thirds is ready</a:t>
            </a:r>
          </a:p>
        </p:txBody>
      </p:sp>
      <p:sp>
        <p:nvSpPr>
          <p:cNvPr id="3" name="2">
            <a:extLst xmlns:a="http://schemas.openxmlformats.org/drawingml/2006/main">
              <a:ext uri="{FF2B5EF4-FFF2-40B4-BE49-F238E27FC236}">
                <a16:creationId xmlns:a16="http://schemas.microsoft.com/office/drawing/2014/main" id="{CB1CCE6C-E26F-4458-ABC1-488524E244AA}"/>
              </a:ext>
            </a:extLst>
          </p:cNvPr>
          <p:cNvSpPr>
            <a:spLocks xmlns:a="http://schemas.openxmlformats.org/drawingml/2006/main" noGrp="1"/>
          </p:cNvSpPr>
          <p:nvPr/>
        </p:nvSpPr>
        <p:spPr>
          <a:xfrm xmlns:a="http://schemas.openxmlformats.org/drawingml/2006/main">
            <a:off x="628650" y="2228850"/>
            <a:ext cx="952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800" b="1">
                <a:solidFill>
                  <a:srgbClr val="00756E"/>
                </a:solidFill>
                <a:latin typeface="DejaVu Sans"/>
                <a:ea typeface="DejaVu Sans"/>
                <a:cs typeface="DejaVu Sans"/>
              </a:defRPr>
            </a:pPr>
            <a:r>
              <a:rPr sz="7800" b="1">
                <a:solidFill>
                  <a:srgbClr val="00756E"/>
                </a:solidFill>
                <a:latin typeface="DejaVu Sans"/>
                <a:ea typeface="DejaVu Sans"/>
                <a:cs typeface="DejaVu Sans"/>
              </a:rPr>
              <a:t>2</a:t>
            </a:r>
          </a:p>
        </p:txBody>
      </p:sp>
      <p:sp>
        <p:nvSpPr>
          <p:cNvPr id="4" name="1">
            <a:extLst xmlns:a="http://schemas.openxmlformats.org/drawingml/2006/main">
              <a:ext uri="{FF2B5EF4-FFF2-40B4-BE49-F238E27FC236}">
                <a16:creationId xmlns:a16="http://schemas.microsoft.com/office/drawing/2014/main" id="{98B682A6-2D7F-413B-9D3C-BCD3072D24D7}"/>
              </a:ext>
            </a:extLst>
          </p:cNvPr>
          <p:cNvSpPr>
            <a:spLocks xmlns:a="http://schemas.openxmlformats.org/drawingml/2006/main" noGrp="1"/>
          </p:cNvSpPr>
          <p:nvPr/>
        </p:nvSpPr>
        <p:spPr>
          <a:xfrm xmlns:a="http://schemas.openxmlformats.org/drawingml/2006/main">
            <a:off x="1695450" y="1838325"/>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1</a:t>
            </a:r>
          </a:p>
        </p:txBody>
      </p:sp>
      <p:sp>
        <p:nvSpPr>
          <p:cNvPr id="5" name="fraction bar">
            <a:extLst xmlns:a="http://schemas.openxmlformats.org/drawingml/2006/main">
              <a:ext uri="{FF2B5EF4-FFF2-40B4-BE49-F238E27FC236}">
                <a16:creationId xmlns:a16="http://schemas.microsoft.com/office/drawing/2014/main" id="{CEC65778-6EA9-40BD-9864-71C6FDC93684}"/>
              </a:ext>
            </a:extLst>
          </p:cNvPr>
          <p:cNvSpPr>
            <a:spLocks xmlns:a="http://schemas.openxmlformats.org/drawingml/2006/main" noGrp="1"/>
          </p:cNvSpPr>
          <p:nvPr/>
        </p:nvSpPr>
        <p:spPr>
          <a:xfrm xmlns:a="http://schemas.openxmlformats.org/drawingml/2006/main">
            <a:off x="1695450" y="2762250"/>
            <a:ext cx="95250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6" name="3">
            <a:extLst xmlns:a="http://schemas.openxmlformats.org/drawingml/2006/main">
              <a:ext uri="{FF2B5EF4-FFF2-40B4-BE49-F238E27FC236}">
                <a16:creationId xmlns:a16="http://schemas.microsoft.com/office/drawing/2014/main" id="{2BB78D95-9153-4666-A055-8C99203B14A8}"/>
              </a:ext>
            </a:extLst>
          </p:cNvPr>
          <p:cNvSpPr>
            <a:spLocks xmlns:a="http://schemas.openxmlformats.org/drawingml/2006/main" noGrp="1"/>
          </p:cNvSpPr>
          <p:nvPr/>
        </p:nvSpPr>
        <p:spPr>
          <a:xfrm xmlns:a="http://schemas.openxmlformats.org/drawingml/2006/main">
            <a:off x="1695450" y="2847975"/>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3</a:t>
            </a:r>
          </a:p>
        </p:txBody>
      </p:sp>
      <p:sp>
        <p:nvSpPr>
          <p:cNvPr id="7" name="=">
            <a:extLst xmlns:a="http://schemas.openxmlformats.org/drawingml/2006/main">
              <a:ext uri="{FF2B5EF4-FFF2-40B4-BE49-F238E27FC236}">
                <a16:creationId xmlns:a16="http://schemas.microsoft.com/office/drawing/2014/main" id="{C86BBDAA-ED88-404A-9F22-479FF6C01C9D}"/>
              </a:ext>
            </a:extLst>
          </p:cNvPr>
          <p:cNvSpPr>
            <a:spLocks xmlns:a="http://schemas.openxmlformats.org/drawingml/2006/main" noGrp="1"/>
          </p:cNvSpPr>
          <p:nvPr/>
        </p:nvSpPr>
        <p:spPr>
          <a:xfrm xmlns:a="http://schemas.openxmlformats.org/drawingml/2006/main">
            <a:off x="3352800" y="2286000"/>
            <a:ext cx="857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23550"/>
                </a:solidFill>
                <a:latin typeface="DejaVu Sans"/>
                <a:ea typeface="DejaVu Sans"/>
                <a:cs typeface="DejaVu Sans"/>
              </a:defRPr>
            </a:pPr>
            <a:r>
              <a:rPr sz="6150" b="1">
                <a:solidFill>
                  <a:srgbClr val="123550"/>
                </a:solidFill>
                <a:latin typeface="DejaVu Sans"/>
                <a:ea typeface="DejaVu Sans"/>
                <a:cs typeface="DejaVu Sans"/>
              </a:rPr>
              <a:t>=</a:t>
            </a:r>
          </a:p>
        </p:txBody>
      </p:sp>
      <p:sp>
        <p:nvSpPr>
          <p:cNvPr id="8" name="7">
            <a:extLst xmlns:a="http://schemas.openxmlformats.org/drawingml/2006/main">
              <a:ext uri="{FF2B5EF4-FFF2-40B4-BE49-F238E27FC236}">
                <a16:creationId xmlns:a16="http://schemas.microsoft.com/office/drawing/2014/main" id="{8670833D-1039-4BC5-9954-A4D5E445A0C2}"/>
              </a:ext>
            </a:extLst>
          </p:cNvPr>
          <p:cNvSpPr>
            <a:spLocks xmlns:a="http://schemas.openxmlformats.org/drawingml/2006/main" noGrp="1"/>
          </p:cNvSpPr>
          <p:nvPr/>
        </p:nvSpPr>
        <p:spPr>
          <a:xfrm xmlns:a="http://schemas.openxmlformats.org/drawingml/2006/main">
            <a:off x="5067300" y="1838325"/>
            <a:ext cx="11620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7</a:t>
            </a:r>
          </a:p>
        </p:txBody>
      </p:sp>
      <p:sp>
        <p:nvSpPr>
          <p:cNvPr id="9" name="fraction bar">
            <a:extLst xmlns:a="http://schemas.openxmlformats.org/drawingml/2006/main">
              <a:ext uri="{FF2B5EF4-FFF2-40B4-BE49-F238E27FC236}">
                <a16:creationId xmlns:a16="http://schemas.microsoft.com/office/drawing/2014/main" id="{3E79B78C-4816-4669-BB67-1B65FAF30546}"/>
              </a:ext>
            </a:extLst>
          </p:cNvPr>
          <p:cNvSpPr>
            <a:spLocks xmlns:a="http://schemas.openxmlformats.org/drawingml/2006/main" noGrp="1"/>
          </p:cNvSpPr>
          <p:nvPr/>
        </p:nvSpPr>
        <p:spPr>
          <a:xfrm xmlns:a="http://schemas.openxmlformats.org/drawingml/2006/main">
            <a:off x="5067300" y="2762250"/>
            <a:ext cx="116205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10" name="3">
            <a:extLst xmlns:a="http://schemas.openxmlformats.org/drawingml/2006/main">
              <a:ext uri="{FF2B5EF4-FFF2-40B4-BE49-F238E27FC236}">
                <a16:creationId xmlns:a16="http://schemas.microsoft.com/office/drawing/2014/main" id="{7D9E1B9A-FFA7-48FE-859F-37618B29A7C0}"/>
              </a:ext>
            </a:extLst>
          </p:cNvPr>
          <p:cNvSpPr>
            <a:spLocks xmlns:a="http://schemas.openxmlformats.org/drawingml/2006/main" noGrp="1"/>
          </p:cNvSpPr>
          <p:nvPr/>
        </p:nvSpPr>
        <p:spPr>
          <a:xfrm xmlns:a="http://schemas.openxmlformats.org/drawingml/2006/main">
            <a:off x="5067300" y="2847975"/>
            <a:ext cx="11620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3</a:t>
            </a:r>
          </a:p>
        </p:txBody>
      </p:sp>
      <p:sp>
        <p:nvSpPr>
          <p:cNvPr id="11" name="equal piece 1, shaded">
            <a:extLst xmlns:a="http://schemas.openxmlformats.org/drawingml/2006/main">
              <a:ext uri="{FF2B5EF4-FFF2-40B4-BE49-F238E27FC236}">
                <a16:creationId xmlns:a16="http://schemas.microsoft.com/office/drawing/2014/main" id="{D048D2BE-1FBA-4076-88C0-89F73CF5ECA2}"/>
              </a:ext>
            </a:extLst>
          </p:cNvPr>
          <p:cNvSpPr>
            <a:spLocks xmlns:a="http://schemas.openxmlformats.org/drawingml/2006/main" noGrp="1"/>
          </p:cNvSpPr>
          <p:nvPr/>
        </p:nvSpPr>
        <p:spPr>
          <a:xfrm xmlns:a="http://schemas.openxmlformats.org/drawingml/2006/main">
            <a:off x="609600" y="4324350"/>
            <a:ext cx="68368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2" name="equal piece 2, shaded">
            <a:extLst xmlns:a="http://schemas.openxmlformats.org/drawingml/2006/main">
              <a:ext uri="{FF2B5EF4-FFF2-40B4-BE49-F238E27FC236}">
                <a16:creationId xmlns:a16="http://schemas.microsoft.com/office/drawing/2014/main" id="{2AB5344F-3DFD-49DB-8508-A71CAFF82AC6}"/>
              </a:ext>
            </a:extLst>
          </p:cNvPr>
          <p:cNvSpPr>
            <a:spLocks xmlns:a="http://schemas.openxmlformats.org/drawingml/2006/main" noGrp="1"/>
          </p:cNvSpPr>
          <p:nvPr/>
        </p:nvSpPr>
        <p:spPr>
          <a:xfrm xmlns:a="http://schemas.openxmlformats.org/drawingml/2006/main">
            <a:off x="1293283" y="4324350"/>
            <a:ext cx="68368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3" name="equal piece 3, shaded">
            <a:extLst xmlns:a="http://schemas.openxmlformats.org/drawingml/2006/main">
              <a:ext uri="{FF2B5EF4-FFF2-40B4-BE49-F238E27FC236}">
                <a16:creationId xmlns:a16="http://schemas.microsoft.com/office/drawing/2014/main" id="{F57FBE8A-4082-4086-B9E8-7D10210E731F}"/>
              </a:ext>
            </a:extLst>
          </p:cNvPr>
          <p:cNvSpPr>
            <a:spLocks xmlns:a="http://schemas.openxmlformats.org/drawingml/2006/main" noGrp="1"/>
          </p:cNvSpPr>
          <p:nvPr/>
        </p:nvSpPr>
        <p:spPr>
          <a:xfrm xmlns:a="http://schemas.openxmlformats.org/drawingml/2006/main">
            <a:off x="1976967" y="4324350"/>
            <a:ext cx="68368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4" name="1 whole">
            <a:extLst xmlns:a="http://schemas.openxmlformats.org/drawingml/2006/main">
              <a:ext uri="{FF2B5EF4-FFF2-40B4-BE49-F238E27FC236}">
                <a16:creationId xmlns:a16="http://schemas.microsoft.com/office/drawing/2014/main" id="{10616818-38B1-43B5-B236-E89F49CDD7D2}"/>
              </a:ext>
            </a:extLst>
          </p:cNvPr>
          <p:cNvSpPr>
            <a:spLocks xmlns:a="http://schemas.openxmlformats.org/drawingml/2006/main" noGrp="1"/>
          </p:cNvSpPr>
          <p:nvPr/>
        </p:nvSpPr>
        <p:spPr>
          <a:xfrm xmlns:a="http://schemas.openxmlformats.org/drawingml/2006/main">
            <a:off x="609600" y="5010150"/>
            <a:ext cx="2051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15" name="equal piece 4, shaded">
            <a:extLst xmlns:a="http://schemas.openxmlformats.org/drawingml/2006/main">
              <a:ext uri="{FF2B5EF4-FFF2-40B4-BE49-F238E27FC236}">
                <a16:creationId xmlns:a16="http://schemas.microsoft.com/office/drawing/2014/main" id="{B8C02507-CAF9-4331-83F5-106FC566191E}"/>
              </a:ext>
            </a:extLst>
          </p:cNvPr>
          <p:cNvSpPr>
            <a:spLocks xmlns:a="http://schemas.openxmlformats.org/drawingml/2006/main" noGrp="1"/>
          </p:cNvSpPr>
          <p:nvPr/>
        </p:nvSpPr>
        <p:spPr>
          <a:xfrm xmlns:a="http://schemas.openxmlformats.org/drawingml/2006/main">
            <a:off x="2870200" y="4324350"/>
            <a:ext cx="68368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6" name="equal piece 5, shaded">
            <a:extLst xmlns:a="http://schemas.openxmlformats.org/drawingml/2006/main">
              <a:ext uri="{FF2B5EF4-FFF2-40B4-BE49-F238E27FC236}">
                <a16:creationId xmlns:a16="http://schemas.microsoft.com/office/drawing/2014/main" id="{5DCC063A-D0D1-4ADE-910F-50AA8A529622}"/>
              </a:ext>
            </a:extLst>
          </p:cNvPr>
          <p:cNvSpPr>
            <a:spLocks xmlns:a="http://schemas.openxmlformats.org/drawingml/2006/main" noGrp="1"/>
          </p:cNvSpPr>
          <p:nvPr/>
        </p:nvSpPr>
        <p:spPr>
          <a:xfrm xmlns:a="http://schemas.openxmlformats.org/drawingml/2006/main">
            <a:off x="3553883" y="4324350"/>
            <a:ext cx="68368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7" name="equal piece 6, shaded">
            <a:extLst xmlns:a="http://schemas.openxmlformats.org/drawingml/2006/main">
              <a:ext uri="{FF2B5EF4-FFF2-40B4-BE49-F238E27FC236}">
                <a16:creationId xmlns:a16="http://schemas.microsoft.com/office/drawing/2014/main" id="{6E4EDD4F-25EA-4A04-8F30-205C047D5138}"/>
              </a:ext>
            </a:extLst>
          </p:cNvPr>
          <p:cNvSpPr>
            <a:spLocks xmlns:a="http://schemas.openxmlformats.org/drawingml/2006/main" noGrp="1"/>
          </p:cNvSpPr>
          <p:nvPr/>
        </p:nvSpPr>
        <p:spPr>
          <a:xfrm xmlns:a="http://schemas.openxmlformats.org/drawingml/2006/main">
            <a:off x="4237567" y="4324350"/>
            <a:ext cx="68368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8" name="1 whole">
            <a:extLst xmlns:a="http://schemas.openxmlformats.org/drawingml/2006/main">
              <a:ext uri="{FF2B5EF4-FFF2-40B4-BE49-F238E27FC236}">
                <a16:creationId xmlns:a16="http://schemas.microsoft.com/office/drawing/2014/main" id="{95E86220-B9F3-4879-ACFF-316A7BCC477D}"/>
              </a:ext>
            </a:extLst>
          </p:cNvPr>
          <p:cNvSpPr>
            <a:spLocks xmlns:a="http://schemas.openxmlformats.org/drawingml/2006/main" noGrp="1"/>
          </p:cNvSpPr>
          <p:nvPr/>
        </p:nvSpPr>
        <p:spPr>
          <a:xfrm xmlns:a="http://schemas.openxmlformats.org/drawingml/2006/main">
            <a:off x="2870200" y="5010150"/>
            <a:ext cx="2051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19" name="equal piece 7, shaded">
            <a:extLst xmlns:a="http://schemas.openxmlformats.org/drawingml/2006/main">
              <a:ext uri="{FF2B5EF4-FFF2-40B4-BE49-F238E27FC236}">
                <a16:creationId xmlns:a16="http://schemas.microsoft.com/office/drawing/2014/main" id="{C970D49B-D0D5-4E7A-BE17-F081C2E7FA0E}"/>
              </a:ext>
            </a:extLst>
          </p:cNvPr>
          <p:cNvSpPr>
            <a:spLocks xmlns:a="http://schemas.openxmlformats.org/drawingml/2006/main" noGrp="1"/>
          </p:cNvSpPr>
          <p:nvPr/>
        </p:nvSpPr>
        <p:spPr>
          <a:xfrm xmlns:a="http://schemas.openxmlformats.org/drawingml/2006/main">
            <a:off x="5130800" y="4324350"/>
            <a:ext cx="683683" cy="590550"/>
          </a:xfrm>
          <a:prstGeom xmlns:a="http://schemas.openxmlformats.org/drawingml/2006/main" prst="rect">
            <a:avLst/>
          </a:prstGeom>
          <a:solidFill xmlns:a="http://schemas.openxmlformats.org/drawingml/2006/main">
            <a:srgbClr val="FF8F7A"/>
          </a:solidFill>
          <a:ln xmlns:a="http://schemas.openxmlformats.org/drawingml/2006/main" w="22860">
            <a:solidFill>
              <a:srgbClr val="123550"/>
            </a:solidFill>
          </a:ln>
        </p:spPr>
      </p:sp>
      <p:sp>
        <p:nvSpPr>
          <p:cNvPr id="20" name="equal piece 8, unshaded">
            <a:extLst xmlns:a="http://schemas.openxmlformats.org/drawingml/2006/main">
              <a:ext uri="{FF2B5EF4-FFF2-40B4-BE49-F238E27FC236}">
                <a16:creationId xmlns:a16="http://schemas.microsoft.com/office/drawing/2014/main" id="{A037B45F-9F3B-4A9F-ACA4-0C2985CD7658}"/>
              </a:ext>
            </a:extLst>
          </p:cNvPr>
          <p:cNvSpPr>
            <a:spLocks xmlns:a="http://schemas.openxmlformats.org/drawingml/2006/main" noGrp="1"/>
          </p:cNvSpPr>
          <p:nvPr/>
        </p:nvSpPr>
        <p:spPr>
          <a:xfrm xmlns:a="http://schemas.openxmlformats.org/drawingml/2006/main">
            <a:off x="5814483" y="4324350"/>
            <a:ext cx="683683"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21" name="equal piece 9, unshaded">
            <a:extLst xmlns:a="http://schemas.openxmlformats.org/drawingml/2006/main">
              <a:ext uri="{FF2B5EF4-FFF2-40B4-BE49-F238E27FC236}">
                <a16:creationId xmlns:a16="http://schemas.microsoft.com/office/drawing/2014/main" id="{5278FB73-3497-499F-B54F-B5A3447C1A33}"/>
              </a:ext>
            </a:extLst>
          </p:cNvPr>
          <p:cNvSpPr>
            <a:spLocks xmlns:a="http://schemas.openxmlformats.org/drawingml/2006/main" noGrp="1"/>
          </p:cNvSpPr>
          <p:nvPr/>
        </p:nvSpPr>
        <p:spPr>
          <a:xfrm xmlns:a="http://schemas.openxmlformats.org/drawingml/2006/main">
            <a:off x="6498167" y="4324350"/>
            <a:ext cx="683683"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22" name="1 of 3">
            <a:extLst xmlns:a="http://schemas.openxmlformats.org/drawingml/2006/main">
              <a:ext uri="{FF2B5EF4-FFF2-40B4-BE49-F238E27FC236}">
                <a16:creationId xmlns:a16="http://schemas.microsoft.com/office/drawing/2014/main" id="{93F9CA5A-A8EE-4D64-9C59-D9F568337B91}"/>
              </a:ext>
            </a:extLst>
          </p:cNvPr>
          <p:cNvSpPr>
            <a:spLocks xmlns:a="http://schemas.openxmlformats.org/drawingml/2006/main" noGrp="1"/>
          </p:cNvSpPr>
          <p:nvPr/>
        </p:nvSpPr>
        <p:spPr>
          <a:xfrm xmlns:a="http://schemas.openxmlformats.org/drawingml/2006/main">
            <a:off x="5130800" y="5010150"/>
            <a:ext cx="2051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123550"/>
                </a:solidFill>
                <a:latin typeface="DejaVu Sans"/>
                <a:ea typeface="DejaVu Sans"/>
                <a:cs typeface="DejaVu Sans"/>
              </a:defRPr>
            </a:pPr>
            <a:r>
              <a:rPr sz="1875" b="1">
                <a:solidFill>
                  <a:srgbClr val="123550"/>
                </a:solidFill>
                <a:latin typeface="DejaVu Sans"/>
                <a:ea typeface="DejaVu Sans"/>
                <a:cs typeface="DejaVu Sans"/>
              </a:rPr>
              <a:t>1 of 3</a:t>
            </a:r>
          </a:p>
        </p:txBody>
      </p:sp>
    </p:spTree>
    <p:extLst>
      <p:ext uri="{BB962C8B-B14F-4D97-AF65-F5344CB8AC3E}">
        <p14:creationId xmlns:p14="http://schemas.microsoft.com/office/powerpoint/2010/main" val="1454171649"/>
      </p:ext>
    </p:extLst>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195895ebc32409e"/>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Both numbers are fractions">
            <a:extLst xmlns:a="http://schemas.openxmlformats.org/drawingml/2006/main">
              <a:ext uri="{FF2B5EF4-FFF2-40B4-BE49-F238E27FC236}">
                <a16:creationId xmlns:a16="http://schemas.microsoft.com/office/drawing/2014/main" id="{5E641C84-34F1-4467-A3DF-4B53E7C59709}"/>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Both numbers are fractions</a:t>
            </a:r>
          </a:p>
        </p:txBody>
      </p:sp>
      <p:sp>
        <p:nvSpPr>
          <p:cNvPr id="3" name="3">
            <a:extLst xmlns:a="http://schemas.openxmlformats.org/drawingml/2006/main">
              <a:ext uri="{FF2B5EF4-FFF2-40B4-BE49-F238E27FC236}">
                <a16:creationId xmlns:a16="http://schemas.microsoft.com/office/drawing/2014/main" id="{2E25391B-931C-4233-BFEA-3AE434E7E1F7}"/>
              </a:ext>
            </a:extLst>
          </p:cNvPr>
          <p:cNvSpPr>
            <a:spLocks xmlns:a="http://schemas.openxmlformats.org/drawingml/2006/main" noGrp="1"/>
          </p:cNvSpPr>
          <p:nvPr/>
        </p:nvSpPr>
        <p:spPr>
          <a:xfrm xmlns:a="http://schemas.openxmlformats.org/drawingml/2006/main">
            <a:off x="866775" y="2000250"/>
            <a:ext cx="11620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3</a:t>
            </a:r>
          </a:p>
        </p:txBody>
      </p:sp>
      <p:sp>
        <p:nvSpPr>
          <p:cNvPr id="4" name="fraction bar">
            <a:extLst xmlns:a="http://schemas.openxmlformats.org/drawingml/2006/main">
              <a:ext uri="{FF2B5EF4-FFF2-40B4-BE49-F238E27FC236}">
                <a16:creationId xmlns:a16="http://schemas.microsoft.com/office/drawing/2014/main" id="{C8FE1204-A965-4261-BCE9-3D033A6340E0}"/>
              </a:ext>
            </a:extLst>
          </p:cNvPr>
          <p:cNvSpPr>
            <a:spLocks xmlns:a="http://schemas.openxmlformats.org/drawingml/2006/main" noGrp="1"/>
          </p:cNvSpPr>
          <p:nvPr/>
        </p:nvSpPr>
        <p:spPr>
          <a:xfrm xmlns:a="http://schemas.openxmlformats.org/drawingml/2006/main">
            <a:off x="866775" y="2924175"/>
            <a:ext cx="116205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5" name="2">
            <a:extLst xmlns:a="http://schemas.openxmlformats.org/drawingml/2006/main">
              <a:ext uri="{FF2B5EF4-FFF2-40B4-BE49-F238E27FC236}">
                <a16:creationId xmlns:a16="http://schemas.microsoft.com/office/drawing/2014/main" id="{7DE06806-D686-4E6D-B829-6FE4DC0AAF0E}"/>
              </a:ext>
            </a:extLst>
          </p:cNvPr>
          <p:cNvSpPr>
            <a:spLocks xmlns:a="http://schemas.openxmlformats.org/drawingml/2006/main" noGrp="1"/>
          </p:cNvSpPr>
          <p:nvPr/>
        </p:nvSpPr>
        <p:spPr>
          <a:xfrm xmlns:a="http://schemas.openxmlformats.org/drawingml/2006/main">
            <a:off x="866775" y="3009900"/>
            <a:ext cx="11620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2</a:t>
            </a:r>
          </a:p>
        </p:txBody>
      </p:sp>
      <p:sp>
        <p:nvSpPr>
          <p:cNvPr id="6" name="×">
            <a:extLst xmlns:a="http://schemas.openxmlformats.org/drawingml/2006/main">
              <a:ext uri="{FF2B5EF4-FFF2-40B4-BE49-F238E27FC236}">
                <a16:creationId xmlns:a16="http://schemas.microsoft.com/office/drawing/2014/main" id="{EBACBB5C-BCEE-47C5-A2F6-C41D190542FE}"/>
              </a:ext>
            </a:extLst>
          </p:cNvPr>
          <p:cNvSpPr>
            <a:spLocks xmlns:a="http://schemas.openxmlformats.org/drawingml/2006/main" noGrp="1"/>
          </p:cNvSpPr>
          <p:nvPr/>
        </p:nvSpPr>
        <p:spPr>
          <a:xfrm xmlns:a="http://schemas.openxmlformats.org/drawingml/2006/main">
            <a:off x="3000375" y="2447925"/>
            <a:ext cx="857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375" b="1">
                <a:solidFill>
                  <a:srgbClr val="123550"/>
                </a:solidFill>
                <a:latin typeface="DejaVu Sans"/>
                <a:ea typeface="DejaVu Sans"/>
                <a:cs typeface="DejaVu Sans"/>
              </a:defRPr>
            </a:pPr>
            <a:r>
              <a:rPr sz="6375" b="1">
                <a:solidFill>
                  <a:srgbClr val="123550"/>
                </a:solidFill>
                <a:latin typeface="DejaVu Sans"/>
                <a:ea typeface="DejaVu Sans"/>
                <a:cs typeface="DejaVu Sans"/>
              </a:rPr>
              <a:t>×</a:t>
            </a:r>
          </a:p>
        </p:txBody>
      </p:sp>
      <p:sp>
        <p:nvSpPr>
          <p:cNvPr id="7" name="7">
            <a:extLst xmlns:a="http://schemas.openxmlformats.org/drawingml/2006/main">
              <a:ext uri="{FF2B5EF4-FFF2-40B4-BE49-F238E27FC236}">
                <a16:creationId xmlns:a16="http://schemas.microsoft.com/office/drawing/2014/main" id="{C77CB3AC-E27F-4596-9D75-DC08CD88D5FB}"/>
              </a:ext>
            </a:extLst>
          </p:cNvPr>
          <p:cNvSpPr>
            <a:spLocks xmlns:a="http://schemas.openxmlformats.org/drawingml/2006/main" noGrp="1"/>
          </p:cNvSpPr>
          <p:nvPr/>
        </p:nvSpPr>
        <p:spPr>
          <a:xfrm xmlns:a="http://schemas.openxmlformats.org/drawingml/2006/main">
            <a:off x="4676775" y="2000250"/>
            <a:ext cx="11620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7</a:t>
            </a:r>
          </a:p>
        </p:txBody>
      </p:sp>
      <p:sp>
        <p:nvSpPr>
          <p:cNvPr id="8" name="fraction bar">
            <a:extLst xmlns:a="http://schemas.openxmlformats.org/drawingml/2006/main">
              <a:ext uri="{FF2B5EF4-FFF2-40B4-BE49-F238E27FC236}">
                <a16:creationId xmlns:a16="http://schemas.microsoft.com/office/drawing/2014/main" id="{D03C6937-9274-42E2-84D5-29473EFDA7E6}"/>
              </a:ext>
            </a:extLst>
          </p:cNvPr>
          <p:cNvSpPr>
            <a:spLocks xmlns:a="http://schemas.openxmlformats.org/drawingml/2006/main" noGrp="1"/>
          </p:cNvSpPr>
          <p:nvPr/>
        </p:nvSpPr>
        <p:spPr>
          <a:xfrm xmlns:a="http://schemas.openxmlformats.org/drawingml/2006/main">
            <a:off x="4676775" y="2924175"/>
            <a:ext cx="116205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9" name="3">
            <a:extLst xmlns:a="http://schemas.openxmlformats.org/drawingml/2006/main">
              <a:ext uri="{FF2B5EF4-FFF2-40B4-BE49-F238E27FC236}">
                <a16:creationId xmlns:a16="http://schemas.microsoft.com/office/drawing/2014/main" id="{945AF43B-9536-4103-BA88-D18E26507873}"/>
              </a:ext>
            </a:extLst>
          </p:cNvPr>
          <p:cNvSpPr>
            <a:spLocks xmlns:a="http://schemas.openxmlformats.org/drawingml/2006/main" noGrp="1"/>
          </p:cNvSpPr>
          <p:nvPr/>
        </p:nvSpPr>
        <p:spPr>
          <a:xfrm xmlns:a="http://schemas.openxmlformats.org/drawingml/2006/main">
            <a:off x="4676775" y="3009900"/>
            <a:ext cx="11620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3</a:t>
            </a:r>
          </a:p>
        </p:txBody>
      </p:sp>
      <p:sp>
        <p:nvSpPr>
          <p:cNvPr id="10" name="Numerators are on top.">
            <a:extLst xmlns:a="http://schemas.openxmlformats.org/drawingml/2006/main">
              <a:ext uri="{FF2B5EF4-FFF2-40B4-BE49-F238E27FC236}">
                <a16:creationId xmlns:a16="http://schemas.microsoft.com/office/drawing/2014/main" id="{880BB1DB-35F8-4235-B16F-470BFF6775EE}"/>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Numerators are on top.</a:t>
            </a:r>
          </a:p>
        </p:txBody>
      </p:sp>
    </p:spTree>
    <p:extLst>
      <p:ext uri="{BB962C8B-B14F-4D97-AF65-F5344CB8AC3E}">
        <p14:creationId xmlns:p14="http://schemas.microsoft.com/office/powerpoint/2010/main" val="541489439"/>
      </p:ext>
    </p:extLst>
  </p:cSld>
</p:sld>
</file>

<file path=ppt/slides/slide21.xml><?xml version="1.0" encoding="utf-8"?>
<p:sld xmlns:p="http://schemas.openxmlformats.org/presentationml/2006/main">
  <p:cSld>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143d1ff72a1340ef"/>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Multiply the numerators">
            <a:extLst xmlns:a="http://schemas.openxmlformats.org/drawingml/2006/main">
              <a:ext uri="{FF2B5EF4-FFF2-40B4-BE49-F238E27FC236}">
                <a16:creationId xmlns:a16="http://schemas.microsoft.com/office/drawing/2014/main" id="{69D438CF-EBA4-44EB-AB45-7609D7C5D85A}"/>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Multiply the numerators</a:t>
            </a:r>
          </a:p>
        </p:txBody>
      </p:sp>
      <p:sp>
        <p:nvSpPr>
          <p:cNvPr id="3" name="3 × 7 = 21">
            <a:extLst xmlns:a="http://schemas.openxmlformats.org/drawingml/2006/main">
              <a:ext uri="{FF2B5EF4-FFF2-40B4-BE49-F238E27FC236}">
                <a16:creationId xmlns:a16="http://schemas.microsoft.com/office/drawing/2014/main" id="{2D7ED9DE-424F-4409-8772-E970B9A38716}"/>
              </a:ext>
            </a:extLst>
          </p:cNvPr>
          <p:cNvSpPr>
            <a:spLocks xmlns:a="http://schemas.openxmlformats.org/drawingml/2006/main" noGrp="1"/>
          </p:cNvSpPr>
          <p:nvPr/>
        </p:nvSpPr>
        <p:spPr>
          <a:xfrm xmlns:a="http://schemas.openxmlformats.org/drawingml/2006/main">
            <a:off x="609600" y="2057400"/>
            <a:ext cx="691515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5775" b="1">
                <a:solidFill>
                  <a:srgbClr val="C84338"/>
                </a:solidFill>
                <a:latin typeface="DejaVu Sans"/>
                <a:ea typeface="DejaVu Sans"/>
                <a:cs typeface="DejaVu Sans"/>
              </a:defRPr>
            </a:pPr>
            <a:r>
              <a:rPr sz="5775" b="1">
                <a:solidFill>
                  <a:srgbClr val="C84338"/>
                </a:solidFill>
                <a:latin typeface="DejaVu Sans"/>
                <a:ea typeface="DejaVu Sans"/>
                <a:cs typeface="DejaVu Sans"/>
              </a:rPr>
              <a:t>3 × 7 = 21</a:t>
            </a:r>
          </a:p>
        </p:txBody>
      </p:sp>
      <p:sp>
        <p:nvSpPr>
          <p:cNvPr id="4" name="21 goes on top.">
            <a:extLst xmlns:a="http://schemas.openxmlformats.org/drawingml/2006/main">
              <a:ext uri="{FF2B5EF4-FFF2-40B4-BE49-F238E27FC236}">
                <a16:creationId xmlns:a16="http://schemas.microsoft.com/office/drawing/2014/main" id="{169DD2EF-1A5E-4E5E-91CE-A4D07F6E6103}"/>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21 goes on top.</a:t>
            </a:r>
          </a:p>
        </p:txBody>
      </p:sp>
    </p:spTree>
    <p:extLst>
      <p:ext uri="{BB962C8B-B14F-4D97-AF65-F5344CB8AC3E}">
        <p14:creationId xmlns:p14="http://schemas.microsoft.com/office/powerpoint/2010/main" val="1674995241"/>
      </p:ext>
    </p:extLst>
  </p:cSld>
</p:sld>
</file>

<file path=ppt/slides/slide22.xml><?xml version="1.0" encoding="utf-8"?>
<p:sld xmlns:p="http://schemas.openxmlformats.org/presentationml/2006/main">
  <p:cSld>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d2debe4892fd47ec"/>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Multiply the denominators">
            <a:extLst xmlns:a="http://schemas.openxmlformats.org/drawingml/2006/main">
              <a:ext uri="{FF2B5EF4-FFF2-40B4-BE49-F238E27FC236}">
                <a16:creationId xmlns:a16="http://schemas.microsoft.com/office/drawing/2014/main" id="{5EA7BBA4-F584-4318-B6DA-D5D5651E1D76}"/>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Multiply the denominators</a:t>
            </a:r>
          </a:p>
        </p:txBody>
      </p:sp>
      <p:sp>
        <p:nvSpPr>
          <p:cNvPr id="3" name="2 × 3">
            <a:extLst xmlns:a="http://schemas.openxmlformats.org/drawingml/2006/main">
              <a:ext uri="{FF2B5EF4-FFF2-40B4-BE49-F238E27FC236}">
                <a16:creationId xmlns:a16="http://schemas.microsoft.com/office/drawing/2014/main" id="{A86FE04D-DF1D-4959-B632-D764ECDB047F}"/>
              </a:ext>
            </a:extLst>
          </p:cNvPr>
          <p:cNvSpPr>
            <a:spLocks xmlns:a="http://schemas.openxmlformats.org/drawingml/2006/main" noGrp="1"/>
          </p:cNvSpPr>
          <p:nvPr/>
        </p:nvSpPr>
        <p:spPr>
          <a:xfrm xmlns:a="http://schemas.openxmlformats.org/drawingml/2006/main">
            <a:off x="695325" y="2057400"/>
            <a:ext cx="666750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7125" b="1">
                <a:solidFill>
                  <a:srgbClr val="1764B9"/>
                </a:solidFill>
                <a:latin typeface="DejaVu Sans"/>
                <a:ea typeface="DejaVu Sans"/>
                <a:cs typeface="DejaVu Sans"/>
              </a:defRPr>
            </a:pPr>
            <a:r>
              <a:rPr sz="7125" b="1">
                <a:solidFill>
                  <a:srgbClr val="1764B9"/>
                </a:solidFill>
                <a:latin typeface="DejaVu Sans"/>
                <a:ea typeface="DejaVu Sans"/>
                <a:cs typeface="DejaVu Sans"/>
              </a:rPr>
              <a:t>2 × 3</a:t>
            </a:r>
          </a:p>
        </p:txBody>
      </p:sp>
      <p:sp>
        <p:nvSpPr>
          <p:cNvPr id="4" name="The bottom numbers multiply.">
            <a:extLst xmlns:a="http://schemas.openxmlformats.org/drawingml/2006/main">
              <a:ext uri="{FF2B5EF4-FFF2-40B4-BE49-F238E27FC236}">
                <a16:creationId xmlns:a16="http://schemas.microsoft.com/office/drawing/2014/main" id="{EC514986-2229-428A-8865-726AAD3062BD}"/>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The bottom numbers multiply.</a:t>
            </a:r>
          </a:p>
        </p:txBody>
      </p:sp>
    </p:spTree>
    <p:extLst>
      <p:ext uri="{BB962C8B-B14F-4D97-AF65-F5344CB8AC3E}">
        <p14:creationId xmlns:p14="http://schemas.microsoft.com/office/powerpoint/2010/main" val="2120871802"/>
      </p:ext>
    </p:extLst>
  </p:cSld>
</p:sld>
</file>

<file path=ppt/slides/slide23.xml><?xml version="1.0" encoding="utf-8"?>
<p:sld xmlns:p="http://schemas.openxmlformats.org/presentationml/2006/main">
  <p:cSld>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b577e79d01224bbf"/>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Two times three is six">
            <a:extLst xmlns:a="http://schemas.openxmlformats.org/drawingml/2006/main">
              <a:ext uri="{FF2B5EF4-FFF2-40B4-BE49-F238E27FC236}">
                <a16:creationId xmlns:a16="http://schemas.microsoft.com/office/drawing/2014/main" id="{7B991CDC-97AD-4315-ACB7-E1EB4011B456}"/>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Two times three is six</a:t>
            </a:r>
          </a:p>
        </p:txBody>
      </p:sp>
      <p:sp>
        <p:nvSpPr>
          <p:cNvPr id="3" name="2 × 3 = 6">
            <a:extLst xmlns:a="http://schemas.openxmlformats.org/drawingml/2006/main">
              <a:ext uri="{FF2B5EF4-FFF2-40B4-BE49-F238E27FC236}">
                <a16:creationId xmlns:a16="http://schemas.microsoft.com/office/drawing/2014/main" id="{BE4854C3-CD71-4D70-89B4-214BCCCD8387}"/>
              </a:ext>
            </a:extLst>
          </p:cNvPr>
          <p:cNvSpPr>
            <a:spLocks xmlns:a="http://schemas.openxmlformats.org/drawingml/2006/main" noGrp="1"/>
          </p:cNvSpPr>
          <p:nvPr/>
        </p:nvSpPr>
        <p:spPr>
          <a:xfrm xmlns:a="http://schemas.openxmlformats.org/drawingml/2006/main">
            <a:off x="685800" y="2057400"/>
            <a:ext cx="6810375"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2 × 3 = 6</a:t>
            </a:r>
          </a:p>
        </p:txBody>
      </p:sp>
      <p:sp>
        <p:nvSpPr>
          <p:cNvPr id="4" name="6 goes below.">
            <a:extLst xmlns:a="http://schemas.openxmlformats.org/drawingml/2006/main">
              <a:ext uri="{FF2B5EF4-FFF2-40B4-BE49-F238E27FC236}">
                <a16:creationId xmlns:a16="http://schemas.microsoft.com/office/drawing/2014/main" id="{0C854CBF-299D-4527-A533-31394307A83F}"/>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6 goes below.</a:t>
            </a:r>
          </a:p>
        </p:txBody>
      </p:sp>
    </p:spTree>
    <p:extLst>
      <p:ext uri="{BB962C8B-B14F-4D97-AF65-F5344CB8AC3E}">
        <p14:creationId xmlns:p14="http://schemas.microsoft.com/office/powerpoint/2010/main" val="1924877789"/>
      </p:ext>
    </p:extLst>
  </p:cSld>
</p:sld>
</file>

<file path=ppt/slides/slide24.xml><?xml version="1.0" encoding="utf-8"?>
<p:sld xmlns:p="http://schemas.openxmlformats.org/presentationml/2006/main">
  <p:cSld>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9e0b9440c3f4fba"/>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Twenty-one sixths">
            <a:extLst xmlns:a="http://schemas.openxmlformats.org/drawingml/2006/main">
              <a:ext uri="{FF2B5EF4-FFF2-40B4-BE49-F238E27FC236}">
                <a16:creationId xmlns:a16="http://schemas.microsoft.com/office/drawing/2014/main" id="{54911146-90AB-484A-AAA4-9EFBD976965D}"/>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Twenty-one sixths</a:t>
            </a:r>
          </a:p>
        </p:txBody>
      </p:sp>
      <p:sp>
        <p:nvSpPr>
          <p:cNvPr id="3" name="21">
            <a:extLst xmlns:a="http://schemas.openxmlformats.org/drawingml/2006/main">
              <a:ext uri="{FF2B5EF4-FFF2-40B4-BE49-F238E27FC236}">
                <a16:creationId xmlns:a16="http://schemas.microsoft.com/office/drawing/2014/main" id="{A76E30AF-16B7-45D3-A598-03EC89B287E4}"/>
              </a:ext>
            </a:extLst>
          </p:cNvPr>
          <p:cNvSpPr>
            <a:spLocks xmlns:a="http://schemas.openxmlformats.org/drawingml/2006/main" noGrp="1"/>
          </p:cNvSpPr>
          <p:nvPr/>
        </p:nvSpPr>
        <p:spPr>
          <a:xfrm xmlns:a="http://schemas.openxmlformats.org/drawingml/2006/main">
            <a:off x="1133475" y="1771650"/>
            <a:ext cx="16954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125" b="1">
                <a:solidFill>
                  <a:srgbClr val="C84338"/>
                </a:solidFill>
                <a:latin typeface="DejaVu Sans"/>
                <a:ea typeface="DejaVu Sans"/>
                <a:cs typeface="DejaVu Sans"/>
              </a:defRPr>
            </a:pPr>
            <a:r>
              <a:rPr sz="7125" b="1">
                <a:solidFill>
                  <a:srgbClr val="C84338"/>
                </a:solidFill>
                <a:latin typeface="DejaVu Sans"/>
                <a:ea typeface="DejaVu Sans"/>
                <a:cs typeface="DejaVu Sans"/>
              </a:rPr>
              <a:t>21</a:t>
            </a:r>
          </a:p>
        </p:txBody>
      </p:sp>
      <p:sp>
        <p:nvSpPr>
          <p:cNvPr id="4" name="fraction bar">
            <a:extLst xmlns:a="http://schemas.openxmlformats.org/drawingml/2006/main">
              <a:ext uri="{FF2B5EF4-FFF2-40B4-BE49-F238E27FC236}">
                <a16:creationId xmlns:a16="http://schemas.microsoft.com/office/drawing/2014/main" id="{28D8EAAF-CA23-4C9B-921C-3AA032F01E1F}"/>
              </a:ext>
            </a:extLst>
          </p:cNvPr>
          <p:cNvSpPr>
            <a:spLocks xmlns:a="http://schemas.openxmlformats.org/drawingml/2006/main" noGrp="1"/>
          </p:cNvSpPr>
          <p:nvPr/>
        </p:nvSpPr>
        <p:spPr>
          <a:xfrm xmlns:a="http://schemas.openxmlformats.org/drawingml/2006/main">
            <a:off x="1133475" y="2819400"/>
            <a:ext cx="169545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5" name="6">
            <a:extLst xmlns:a="http://schemas.openxmlformats.org/drawingml/2006/main">
              <a:ext uri="{FF2B5EF4-FFF2-40B4-BE49-F238E27FC236}">
                <a16:creationId xmlns:a16="http://schemas.microsoft.com/office/drawing/2014/main" id="{071B5AA9-D7BC-48DC-AD85-892857AB7578}"/>
              </a:ext>
            </a:extLst>
          </p:cNvPr>
          <p:cNvSpPr>
            <a:spLocks xmlns:a="http://schemas.openxmlformats.org/drawingml/2006/main" noGrp="1"/>
          </p:cNvSpPr>
          <p:nvPr/>
        </p:nvSpPr>
        <p:spPr>
          <a:xfrm xmlns:a="http://schemas.openxmlformats.org/drawingml/2006/main">
            <a:off x="1133475" y="2905125"/>
            <a:ext cx="16954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125" b="1">
                <a:solidFill>
                  <a:srgbClr val="1764B9"/>
                </a:solidFill>
                <a:latin typeface="DejaVu Sans"/>
                <a:ea typeface="DejaVu Sans"/>
                <a:cs typeface="DejaVu Sans"/>
              </a:defRPr>
            </a:pPr>
            <a:r>
              <a:rPr sz="7125" b="1">
                <a:solidFill>
                  <a:srgbClr val="1764B9"/>
                </a:solidFill>
                <a:latin typeface="DejaVu Sans"/>
                <a:ea typeface="DejaVu Sans"/>
                <a:cs typeface="DejaVu Sans"/>
              </a:rPr>
              <a:t>6</a:t>
            </a:r>
          </a:p>
        </p:txBody>
      </p:sp>
      <p:sp>
        <p:nvSpPr>
          <p:cNvPr id="6" name="the product">
            <a:extLst xmlns:a="http://schemas.openxmlformats.org/drawingml/2006/main">
              <a:ext uri="{FF2B5EF4-FFF2-40B4-BE49-F238E27FC236}">
                <a16:creationId xmlns:a16="http://schemas.microsoft.com/office/drawing/2014/main" id="{647C90EE-6553-428C-9CD6-700072FB8C87}"/>
              </a:ext>
            </a:extLst>
          </p:cNvPr>
          <p:cNvSpPr>
            <a:spLocks xmlns:a="http://schemas.openxmlformats.org/drawingml/2006/main" noGrp="1"/>
          </p:cNvSpPr>
          <p:nvPr/>
        </p:nvSpPr>
        <p:spPr>
          <a:xfrm xmlns:a="http://schemas.openxmlformats.org/drawingml/2006/main">
            <a:off x="3667125" y="2333625"/>
            <a:ext cx="3619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450" b="1">
                <a:solidFill>
                  <a:srgbClr val="123550"/>
                </a:solidFill>
                <a:latin typeface="DejaVu Sans"/>
                <a:ea typeface="DejaVu Sans"/>
                <a:cs typeface="DejaVu Sans"/>
              </a:defRPr>
            </a:pPr>
            <a:r>
              <a:rPr sz="3450" b="1">
                <a:solidFill>
                  <a:srgbClr val="123550"/>
                </a:solidFill>
                <a:latin typeface="DejaVu Sans"/>
                <a:ea typeface="DejaVu Sans"/>
                <a:cs typeface="DejaVu Sans"/>
              </a:rPr>
              <a:t>the product</a:t>
            </a:r>
          </a:p>
        </p:txBody>
      </p:sp>
      <p:sp>
        <p:nvSpPr>
          <p:cNvPr id="7" name="Now make it a mixed number.">
            <a:extLst xmlns:a="http://schemas.openxmlformats.org/drawingml/2006/main">
              <a:ext uri="{FF2B5EF4-FFF2-40B4-BE49-F238E27FC236}">
                <a16:creationId xmlns:a16="http://schemas.microsoft.com/office/drawing/2014/main" id="{29047C9D-59F6-479D-8192-EAE9E346E693}"/>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Now make it a mixed number.</a:t>
            </a:r>
          </a:p>
        </p:txBody>
      </p:sp>
    </p:spTree>
    <p:extLst>
      <p:ext uri="{BB962C8B-B14F-4D97-AF65-F5344CB8AC3E}">
        <p14:creationId xmlns:p14="http://schemas.microsoft.com/office/powerpoint/2010/main" val="1359512251"/>
      </p:ext>
    </p:extLst>
  </p:cSld>
</p:sld>
</file>

<file path=ppt/slides/slide25.xml><?xml version="1.0" encoding="utf-8"?>
<p:sld xmlns:p="http://schemas.openxmlformats.org/presentationml/2006/main">
  <p:cSld>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862b2e889fcf462c"/>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Divide to find the whole">
            <a:extLst xmlns:a="http://schemas.openxmlformats.org/drawingml/2006/main">
              <a:ext uri="{FF2B5EF4-FFF2-40B4-BE49-F238E27FC236}">
                <a16:creationId xmlns:a16="http://schemas.microsoft.com/office/drawing/2014/main" id="{A2FC83AE-D79C-4C83-8811-D95EA8EAD7A3}"/>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Divide to find the whole</a:t>
            </a:r>
          </a:p>
        </p:txBody>
      </p:sp>
      <p:sp>
        <p:nvSpPr>
          <p:cNvPr id="3" name="21 ÷ 6">
            <a:extLst xmlns:a="http://schemas.openxmlformats.org/drawingml/2006/main">
              <a:ext uri="{FF2B5EF4-FFF2-40B4-BE49-F238E27FC236}">
                <a16:creationId xmlns:a16="http://schemas.microsoft.com/office/drawing/2014/main" id="{0BE6CF38-BE6B-440E-BCDE-D25BE99DD192}"/>
              </a:ext>
            </a:extLst>
          </p:cNvPr>
          <p:cNvSpPr>
            <a:spLocks xmlns:a="http://schemas.openxmlformats.org/drawingml/2006/main" noGrp="1"/>
          </p:cNvSpPr>
          <p:nvPr/>
        </p:nvSpPr>
        <p:spPr>
          <a:xfrm xmlns:a="http://schemas.openxmlformats.org/drawingml/2006/main">
            <a:off x="704850" y="2085975"/>
            <a:ext cx="666750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7575" b="1">
                <a:solidFill>
                  <a:srgbClr val="123550"/>
                </a:solidFill>
                <a:latin typeface="DejaVu Sans"/>
                <a:ea typeface="DejaVu Sans"/>
                <a:cs typeface="DejaVu Sans"/>
              </a:defRPr>
            </a:pPr>
            <a:r>
              <a:rPr sz="7575" b="1">
                <a:solidFill>
                  <a:srgbClr val="123550"/>
                </a:solidFill>
                <a:latin typeface="DejaVu Sans"/>
                <a:ea typeface="DejaVu Sans"/>
                <a:cs typeface="DejaVu Sans"/>
              </a:rPr>
              <a:t>21 ÷ 6</a:t>
            </a:r>
          </a:p>
        </p:txBody>
      </p:sp>
      <p:sp>
        <p:nvSpPr>
          <p:cNvPr id="4" name="How many groups of 6?">
            <a:extLst xmlns:a="http://schemas.openxmlformats.org/drawingml/2006/main">
              <a:ext uri="{FF2B5EF4-FFF2-40B4-BE49-F238E27FC236}">
                <a16:creationId xmlns:a16="http://schemas.microsoft.com/office/drawing/2014/main" id="{B8A0FFDA-B97C-4D41-92B6-7E0B23FEB9D4}"/>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How many groups of 6?</a:t>
            </a:r>
          </a:p>
        </p:txBody>
      </p:sp>
    </p:spTree>
    <p:extLst>
      <p:ext uri="{BB962C8B-B14F-4D97-AF65-F5344CB8AC3E}">
        <p14:creationId xmlns:p14="http://schemas.microsoft.com/office/powerpoint/2010/main" val="1277241566"/>
      </p:ext>
    </p:extLst>
  </p:cSld>
</p:sld>
</file>

<file path=ppt/slides/slide26.xml><?xml version="1.0" encoding="utf-8"?>
<p:sld xmlns:p="http://schemas.openxmlformats.org/presentationml/2006/main">
  <p:cSld>
    <p:spTree>
      <p:nvGrpSpPr>
        <p:cNvPr id="1" name=""/>
        <p:cNvGrpSpPr/>
        <p:nvPr/>
      </p:nvGrpSpPr>
      <p:grpSpPr>
        <a:xfrm xmlns:a="http://schemas.openxmlformats.org/drawingml/2006/main"/>
      </p:grpSpPr>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1a1092bd20834fc4"/>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Three groups of six">
            <a:extLst xmlns:a="http://schemas.openxmlformats.org/drawingml/2006/main">
              <a:ext uri="{FF2B5EF4-FFF2-40B4-BE49-F238E27FC236}">
                <a16:creationId xmlns:a16="http://schemas.microsoft.com/office/drawing/2014/main" id="{22683CD8-C80A-4B8A-AB1B-FD32E1771A66}"/>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Three groups of six</a:t>
            </a:r>
          </a:p>
        </p:txBody>
      </p:sp>
      <p:sp>
        <p:nvSpPr>
          <p:cNvPr id="3" name="6 × 3 = 18">
            <a:extLst xmlns:a="http://schemas.openxmlformats.org/drawingml/2006/main">
              <a:ext uri="{FF2B5EF4-FFF2-40B4-BE49-F238E27FC236}">
                <a16:creationId xmlns:a16="http://schemas.microsoft.com/office/drawing/2014/main" id="{538EFC16-F203-4542-AB5D-122B5AE1E5AA}"/>
              </a:ext>
            </a:extLst>
          </p:cNvPr>
          <p:cNvSpPr>
            <a:spLocks xmlns:a="http://schemas.openxmlformats.org/drawingml/2006/main" noGrp="1"/>
          </p:cNvSpPr>
          <p:nvPr/>
        </p:nvSpPr>
        <p:spPr>
          <a:xfrm xmlns:a="http://schemas.openxmlformats.org/drawingml/2006/main">
            <a:off x="628650" y="1885950"/>
            <a:ext cx="686752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6000" b="1">
                <a:solidFill>
                  <a:srgbClr val="00756E"/>
                </a:solidFill>
                <a:latin typeface="DejaVu Sans"/>
                <a:ea typeface="DejaVu Sans"/>
                <a:cs typeface="DejaVu Sans"/>
              </a:defRPr>
            </a:pPr>
            <a:r>
              <a:rPr sz="6000" b="1">
                <a:solidFill>
                  <a:srgbClr val="00756E"/>
                </a:solidFill>
                <a:latin typeface="DejaVu Sans"/>
                <a:ea typeface="DejaVu Sans"/>
                <a:cs typeface="DejaVu Sans"/>
              </a:rPr>
              <a:t>6 × 3 = 18</a:t>
            </a:r>
          </a:p>
        </p:txBody>
      </p:sp>
      <p:sp>
        <p:nvSpPr>
          <p:cNvPr id="4" name="equal piece 1, shaded">
            <a:extLst xmlns:a="http://schemas.openxmlformats.org/drawingml/2006/main">
              <a:ext uri="{FF2B5EF4-FFF2-40B4-BE49-F238E27FC236}">
                <a16:creationId xmlns:a16="http://schemas.microsoft.com/office/drawing/2014/main" id="{72A410C6-204B-4DBF-8CDF-BA17CCD32522}"/>
              </a:ext>
            </a:extLst>
          </p:cNvPr>
          <p:cNvSpPr>
            <a:spLocks xmlns:a="http://schemas.openxmlformats.org/drawingml/2006/main" noGrp="1"/>
          </p:cNvSpPr>
          <p:nvPr/>
        </p:nvSpPr>
        <p:spPr>
          <a:xfrm xmlns:a="http://schemas.openxmlformats.org/drawingml/2006/main">
            <a:off x="609600" y="4038600"/>
            <a:ext cx="341842"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5" name="equal piece 2, shaded">
            <a:extLst xmlns:a="http://schemas.openxmlformats.org/drawingml/2006/main">
              <a:ext uri="{FF2B5EF4-FFF2-40B4-BE49-F238E27FC236}">
                <a16:creationId xmlns:a16="http://schemas.microsoft.com/office/drawing/2014/main" id="{2E9C9F1C-F9B9-4A75-BBB5-C3B7374D39FD}"/>
              </a:ext>
            </a:extLst>
          </p:cNvPr>
          <p:cNvSpPr>
            <a:spLocks xmlns:a="http://schemas.openxmlformats.org/drawingml/2006/main" noGrp="1"/>
          </p:cNvSpPr>
          <p:nvPr/>
        </p:nvSpPr>
        <p:spPr>
          <a:xfrm xmlns:a="http://schemas.openxmlformats.org/drawingml/2006/main">
            <a:off x="951442" y="4038600"/>
            <a:ext cx="341842"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6" name="equal piece 3, shaded">
            <a:extLst xmlns:a="http://schemas.openxmlformats.org/drawingml/2006/main">
              <a:ext uri="{FF2B5EF4-FFF2-40B4-BE49-F238E27FC236}">
                <a16:creationId xmlns:a16="http://schemas.microsoft.com/office/drawing/2014/main" id="{4B739FB3-5426-4EF4-AABB-E8A05395A7FB}"/>
              </a:ext>
            </a:extLst>
          </p:cNvPr>
          <p:cNvSpPr>
            <a:spLocks xmlns:a="http://schemas.openxmlformats.org/drawingml/2006/main" noGrp="1"/>
          </p:cNvSpPr>
          <p:nvPr/>
        </p:nvSpPr>
        <p:spPr>
          <a:xfrm xmlns:a="http://schemas.openxmlformats.org/drawingml/2006/main">
            <a:off x="1293283" y="4038600"/>
            <a:ext cx="341842"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7" name="equal piece 4, shaded">
            <a:extLst xmlns:a="http://schemas.openxmlformats.org/drawingml/2006/main">
              <a:ext uri="{FF2B5EF4-FFF2-40B4-BE49-F238E27FC236}">
                <a16:creationId xmlns:a16="http://schemas.microsoft.com/office/drawing/2014/main" id="{B3749008-D244-4774-BC9B-60BE750FAF59}"/>
              </a:ext>
            </a:extLst>
          </p:cNvPr>
          <p:cNvSpPr>
            <a:spLocks xmlns:a="http://schemas.openxmlformats.org/drawingml/2006/main" noGrp="1"/>
          </p:cNvSpPr>
          <p:nvPr/>
        </p:nvSpPr>
        <p:spPr>
          <a:xfrm xmlns:a="http://schemas.openxmlformats.org/drawingml/2006/main">
            <a:off x="1635125" y="4038600"/>
            <a:ext cx="341842"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8" name="equal piece 5, shaded">
            <a:extLst xmlns:a="http://schemas.openxmlformats.org/drawingml/2006/main">
              <a:ext uri="{FF2B5EF4-FFF2-40B4-BE49-F238E27FC236}">
                <a16:creationId xmlns:a16="http://schemas.microsoft.com/office/drawing/2014/main" id="{C27D5C63-623B-4AA6-970A-789603C8A550}"/>
              </a:ext>
            </a:extLst>
          </p:cNvPr>
          <p:cNvSpPr>
            <a:spLocks xmlns:a="http://schemas.openxmlformats.org/drawingml/2006/main" noGrp="1"/>
          </p:cNvSpPr>
          <p:nvPr/>
        </p:nvSpPr>
        <p:spPr>
          <a:xfrm xmlns:a="http://schemas.openxmlformats.org/drawingml/2006/main">
            <a:off x="1976967" y="4038600"/>
            <a:ext cx="341842"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9" name="equal piece 6, shaded">
            <a:extLst xmlns:a="http://schemas.openxmlformats.org/drawingml/2006/main">
              <a:ext uri="{FF2B5EF4-FFF2-40B4-BE49-F238E27FC236}">
                <a16:creationId xmlns:a16="http://schemas.microsoft.com/office/drawing/2014/main" id="{81F3A6C7-A4A4-4F74-8437-80B6B51F8D9F}"/>
              </a:ext>
            </a:extLst>
          </p:cNvPr>
          <p:cNvSpPr>
            <a:spLocks xmlns:a="http://schemas.openxmlformats.org/drawingml/2006/main" noGrp="1"/>
          </p:cNvSpPr>
          <p:nvPr/>
        </p:nvSpPr>
        <p:spPr>
          <a:xfrm xmlns:a="http://schemas.openxmlformats.org/drawingml/2006/main">
            <a:off x="2318808" y="4038600"/>
            <a:ext cx="341842"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0" name="1 whole">
            <a:extLst xmlns:a="http://schemas.openxmlformats.org/drawingml/2006/main">
              <a:ext uri="{FF2B5EF4-FFF2-40B4-BE49-F238E27FC236}">
                <a16:creationId xmlns:a16="http://schemas.microsoft.com/office/drawing/2014/main" id="{002A8477-9577-4253-9410-F37FFAF93309}"/>
              </a:ext>
            </a:extLst>
          </p:cNvPr>
          <p:cNvSpPr>
            <a:spLocks xmlns:a="http://schemas.openxmlformats.org/drawingml/2006/main" noGrp="1"/>
          </p:cNvSpPr>
          <p:nvPr/>
        </p:nvSpPr>
        <p:spPr>
          <a:xfrm xmlns:a="http://schemas.openxmlformats.org/drawingml/2006/main">
            <a:off x="609600" y="4724400"/>
            <a:ext cx="2051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11" name="equal piece 7, shaded">
            <a:extLst xmlns:a="http://schemas.openxmlformats.org/drawingml/2006/main">
              <a:ext uri="{FF2B5EF4-FFF2-40B4-BE49-F238E27FC236}">
                <a16:creationId xmlns:a16="http://schemas.microsoft.com/office/drawing/2014/main" id="{901E1E0A-E67F-4C48-BC06-705F58CCBA10}"/>
              </a:ext>
            </a:extLst>
          </p:cNvPr>
          <p:cNvSpPr>
            <a:spLocks xmlns:a="http://schemas.openxmlformats.org/drawingml/2006/main" noGrp="1"/>
          </p:cNvSpPr>
          <p:nvPr/>
        </p:nvSpPr>
        <p:spPr>
          <a:xfrm xmlns:a="http://schemas.openxmlformats.org/drawingml/2006/main">
            <a:off x="2870200" y="4038600"/>
            <a:ext cx="341842"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2" name="equal piece 8, shaded">
            <a:extLst xmlns:a="http://schemas.openxmlformats.org/drawingml/2006/main">
              <a:ext uri="{FF2B5EF4-FFF2-40B4-BE49-F238E27FC236}">
                <a16:creationId xmlns:a16="http://schemas.microsoft.com/office/drawing/2014/main" id="{27EDF568-6E84-4061-B4AB-B511EC36F84B}"/>
              </a:ext>
            </a:extLst>
          </p:cNvPr>
          <p:cNvSpPr>
            <a:spLocks xmlns:a="http://schemas.openxmlformats.org/drawingml/2006/main" noGrp="1"/>
          </p:cNvSpPr>
          <p:nvPr/>
        </p:nvSpPr>
        <p:spPr>
          <a:xfrm xmlns:a="http://schemas.openxmlformats.org/drawingml/2006/main">
            <a:off x="3212042" y="4038600"/>
            <a:ext cx="341842"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3" name="equal piece 9, shaded">
            <a:extLst xmlns:a="http://schemas.openxmlformats.org/drawingml/2006/main">
              <a:ext uri="{FF2B5EF4-FFF2-40B4-BE49-F238E27FC236}">
                <a16:creationId xmlns:a16="http://schemas.microsoft.com/office/drawing/2014/main" id="{FAE11864-BAF8-44DB-85EA-DEE1DEF714B2}"/>
              </a:ext>
            </a:extLst>
          </p:cNvPr>
          <p:cNvSpPr>
            <a:spLocks xmlns:a="http://schemas.openxmlformats.org/drawingml/2006/main" noGrp="1"/>
          </p:cNvSpPr>
          <p:nvPr/>
        </p:nvSpPr>
        <p:spPr>
          <a:xfrm xmlns:a="http://schemas.openxmlformats.org/drawingml/2006/main">
            <a:off x="3553883" y="4038600"/>
            <a:ext cx="341842"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4" name="equal piece 10, shaded">
            <a:extLst xmlns:a="http://schemas.openxmlformats.org/drawingml/2006/main">
              <a:ext uri="{FF2B5EF4-FFF2-40B4-BE49-F238E27FC236}">
                <a16:creationId xmlns:a16="http://schemas.microsoft.com/office/drawing/2014/main" id="{E223E85B-64CD-4653-AB8A-FE99ABBDA9E9}"/>
              </a:ext>
            </a:extLst>
          </p:cNvPr>
          <p:cNvSpPr>
            <a:spLocks xmlns:a="http://schemas.openxmlformats.org/drawingml/2006/main" noGrp="1"/>
          </p:cNvSpPr>
          <p:nvPr/>
        </p:nvSpPr>
        <p:spPr>
          <a:xfrm xmlns:a="http://schemas.openxmlformats.org/drawingml/2006/main">
            <a:off x="3895725" y="4038600"/>
            <a:ext cx="341842"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5" name="equal piece 11, shaded">
            <a:extLst xmlns:a="http://schemas.openxmlformats.org/drawingml/2006/main">
              <a:ext uri="{FF2B5EF4-FFF2-40B4-BE49-F238E27FC236}">
                <a16:creationId xmlns:a16="http://schemas.microsoft.com/office/drawing/2014/main" id="{3A8FC7C0-B034-4EBB-BA36-6C20FB419BEC}"/>
              </a:ext>
            </a:extLst>
          </p:cNvPr>
          <p:cNvSpPr>
            <a:spLocks xmlns:a="http://schemas.openxmlformats.org/drawingml/2006/main" noGrp="1"/>
          </p:cNvSpPr>
          <p:nvPr/>
        </p:nvSpPr>
        <p:spPr>
          <a:xfrm xmlns:a="http://schemas.openxmlformats.org/drawingml/2006/main">
            <a:off x="4237567" y="4038600"/>
            <a:ext cx="341842"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6" name="equal piece 12, shaded">
            <a:extLst xmlns:a="http://schemas.openxmlformats.org/drawingml/2006/main">
              <a:ext uri="{FF2B5EF4-FFF2-40B4-BE49-F238E27FC236}">
                <a16:creationId xmlns:a16="http://schemas.microsoft.com/office/drawing/2014/main" id="{D7F53621-9B8A-4324-B5B2-246CC9EC4A2C}"/>
              </a:ext>
            </a:extLst>
          </p:cNvPr>
          <p:cNvSpPr>
            <a:spLocks xmlns:a="http://schemas.openxmlformats.org/drawingml/2006/main" noGrp="1"/>
          </p:cNvSpPr>
          <p:nvPr/>
        </p:nvSpPr>
        <p:spPr>
          <a:xfrm xmlns:a="http://schemas.openxmlformats.org/drawingml/2006/main">
            <a:off x="4579408" y="4038600"/>
            <a:ext cx="341842"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7" name="1 whole">
            <a:extLst xmlns:a="http://schemas.openxmlformats.org/drawingml/2006/main">
              <a:ext uri="{FF2B5EF4-FFF2-40B4-BE49-F238E27FC236}">
                <a16:creationId xmlns:a16="http://schemas.microsoft.com/office/drawing/2014/main" id="{7DCA5E51-0734-42A1-B552-221ABF678E02}"/>
              </a:ext>
            </a:extLst>
          </p:cNvPr>
          <p:cNvSpPr>
            <a:spLocks xmlns:a="http://schemas.openxmlformats.org/drawingml/2006/main" noGrp="1"/>
          </p:cNvSpPr>
          <p:nvPr/>
        </p:nvSpPr>
        <p:spPr>
          <a:xfrm xmlns:a="http://schemas.openxmlformats.org/drawingml/2006/main">
            <a:off x="2870200" y="4724400"/>
            <a:ext cx="2051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18" name="equal piece 13, shaded">
            <a:extLst xmlns:a="http://schemas.openxmlformats.org/drawingml/2006/main">
              <a:ext uri="{FF2B5EF4-FFF2-40B4-BE49-F238E27FC236}">
                <a16:creationId xmlns:a16="http://schemas.microsoft.com/office/drawing/2014/main" id="{3DD94DC7-5296-4CE5-BF1E-EFFE3B265371}"/>
              </a:ext>
            </a:extLst>
          </p:cNvPr>
          <p:cNvSpPr>
            <a:spLocks xmlns:a="http://schemas.openxmlformats.org/drawingml/2006/main" noGrp="1"/>
          </p:cNvSpPr>
          <p:nvPr/>
        </p:nvSpPr>
        <p:spPr>
          <a:xfrm xmlns:a="http://schemas.openxmlformats.org/drawingml/2006/main">
            <a:off x="5130800" y="4038600"/>
            <a:ext cx="341842"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9" name="equal piece 14, shaded">
            <a:extLst xmlns:a="http://schemas.openxmlformats.org/drawingml/2006/main">
              <a:ext uri="{FF2B5EF4-FFF2-40B4-BE49-F238E27FC236}">
                <a16:creationId xmlns:a16="http://schemas.microsoft.com/office/drawing/2014/main" id="{8D965797-A13B-4E0B-B25E-1EBA82FA3EE6}"/>
              </a:ext>
            </a:extLst>
          </p:cNvPr>
          <p:cNvSpPr>
            <a:spLocks xmlns:a="http://schemas.openxmlformats.org/drawingml/2006/main" noGrp="1"/>
          </p:cNvSpPr>
          <p:nvPr/>
        </p:nvSpPr>
        <p:spPr>
          <a:xfrm xmlns:a="http://schemas.openxmlformats.org/drawingml/2006/main">
            <a:off x="5472642" y="4038600"/>
            <a:ext cx="341842"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20" name="equal piece 15, shaded">
            <a:extLst xmlns:a="http://schemas.openxmlformats.org/drawingml/2006/main">
              <a:ext uri="{FF2B5EF4-FFF2-40B4-BE49-F238E27FC236}">
                <a16:creationId xmlns:a16="http://schemas.microsoft.com/office/drawing/2014/main" id="{7FDA7CA0-4530-42AE-9548-961D1AC5BD1E}"/>
              </a:ext>
            </a:extLst>
          </p:cNvPr>
          <p:cNvSpPr>
            <a:spLocks xmlns:a="http://schemas.openxmlformats.org/drawingml/2006/main" noGrp="1"/>
          </p:cNvSpPr>
          <p:nvPr/>
        </p:nvSpPr>
        <p:spPr>
          <a:xfrm xmlns:a="http://schemas.openxmlformats.org/drawingml/2006/main">
            <a:off x="5814483" y="4038600"/>
            <a:ext cx="341842"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21" name="equal piece 16, shaded">
            <a:extLst xmlns:a="http://schemas.openxmlformats.org/drawingml/2006/main">
              <a:ext uri="{FF2B5EF4-FFF2-40B4-BE49-F238E27FC236}">
                <a16:creationId xmlns:a16="http://schemas.microsoft.com/office/drawing/2014/main" id="{951B015F-DE64-49FB-A852-9F9EF2D9D146}"/>
              </a:ext>
            </a:extLst>
          </p:cNvPr>
          <p:cNvSpPr>
            <a:spLocks xmlns:a="http://schemas.openxmlformats.org/drawingml/2006/main" noGrp="1"/>
          </p:cNvSpPr>
          <p:nvPr/>
        </p:nvSpPr>
        <p:spPr>
          <a:xfrm xmlns:a="http://schemas.openxmlformats.org/drawingml/2006/main">
            <a:off x="6156325" y="4038600"/>
            <a:ext cx="341842"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22" name="equal piece 17, shaded">
            <a:extLst xmlns:a="http://schemas.openxmlformats.org/drawingml/2006/main">
              <a:ext uri="{FF2B5EF4-FFF2-40B4-BE49-F238E27FC236}">
                <a16:creationId xmlns:a16="http://schemas.microsoft.com/office/drawing/2014/main" id="{2B4BF8AF-D1BB-4737-8338-42FB55FC8FE0}"/>
              </a:ext>
            </a:extLst>
          </p:cNvPr>
          <p:cNvSpPr>
            <a:spLocks xmlns:a="http://schemas.openxmlformats.org/drawingml/2006/main" noGrp="1"/>
          </p:cNvSpPr>
          <p:nvPr/>
        </p:nvSpPr>
        <p:spPr>
          <a:xfrm xmlns:a="http://schemas.openxmlformats.org/drawingml/2006/main">
            <a:off x="6498167" y="4038600"/>
            <a:ext cx="341842"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23" name="equal piece 18, shaded">
            <a:extLst xmlns:a="http://schemas.openxmlformats.org/drawingml/2006/main">
              <a:ext uri="{FF2B5EF4-FFF2-40B4-BE49-F238E27FC236}">
                <a16:creationId xmlns:a16="http://schemas.microsoft.com/office/drawing/2014/main" id="{43A0A357-2DAD-4A8E-85F7-CB2FFE0A05E5}"/>
              </a:ext>
            </a:extLst>
          </p:cNvPr>
          <p:cNvSpPr>
            <a:spLocks xmlns:a="http://schemas.openxmlformats.org/drawingml/2006/main" noGrp="1"/>
          </p:cNvSpPr>
          <p:nvPr/>
        </p:nvSpPr>
        <p:spPr>
          <a:xfrm xmlns:a="http://schemas.openxmlformats.org/drawingml/2006/main">
            <a:off x="6840008" y="4038600"/>
            <a:ext cx="341842"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24" name="1 whole">
            <a:extLst xmlns:a="http://schemas.openxmlformats.org/drawingml/2006/main">
              <a:ext uri="{FF2B5EF4-FFF2-40B4-BE49-F238E27FC236}">
                <a16:creationId xmlns:a16="http://schemas.microsoft.com/office/drawing/2014/main" id="{3DD6DAC3-0F3B-4831-BBED-31AF671DA205}"/>
              </a:ext>
            </a:extLst>
          </p:cNvPr>
          <p:cNvSpPr>
            <a:spLocks xmlns:a="http://schemas.openxmlformats.org/drawingml/2006/main" noGrp="1"/>
          </p:cNvSpPr>
          <p:nvPr/>
        </p:nvSpPr>
        <p:spPr>
          <a:xfrm xmlns:a="http://schemas.openxmlformats.org/drawingml/2006/main">
            <a:off x="5130800" y="4724400"/>
            <a:ext cx="2051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25" name="3 whole groups use 18 sixths.">
            <a:extLst xmlns:a="http://schemas.openxmlformats.org/drawingml/2006/main">
              <a:ext uri="{FF2B5EF4-FFF2-40B4-BE49-F238E27FC236}">
                <a16:creationId xmlns:a16="http://schemas.microsoft.com/office/drawing/2014/main" id="{9DC89E5C-A567-4A1C-8E4A-5DA4E03657A6}"/>
              </a:ext>
            </a:extLst>
          </p:cNvPr>
          <p:cNvSpPr>
            <a:spLocks xmlns:a="http://schemas.openxmlformats.org/drawingml/2006/main" noGrp="1"/>
          </p:cNvSpPr>
          <p:nvPr/>
        </p:nvSpPr>
        <p:spPr>
          <a:xfrm xmlns:a="http://schemas.openxmlformats.org/drawingml/2006/main">
            <a:off x="609600" y="548640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1">
                <a:solidFill>
                  <a:srgbClr val="123550"/>
                </a:solidFill>
                <a:latin typeface="DejaVu Sans"/>
                <a:ea typeface="DejaVu Sans"/>
                <a:cs typeface="DejaVu Sans"/>
              </a:defRPr>
            </a:pPr>
            <a:r>
              <a:rPr sz="2550" b="1">
                <a:solidFill>
                  <a:srgbClr val="123550"/>
                </a:solidFill>
                <a:latin typeface="DejaVu Sans"/>
                <a:ea typeface="DejaVu Sans"/>
                <a:cs typeface="DejaVu Sans"/>
              </a:rPr>
              <a:t>3 whole groups use 18 sixths.</a:t>
            </a:r>
          </a:p>
        </p:txBody>
      </p:sp>
    </p:spTree>
    <p:extLst>
      <p:ext uri="{BB962C8B-B14F-4D97-AF65-F5344CB8AC3E}">
        <p14:creationId xmlns:p14="http://schemas.microsoft.com/office/powerpoint/2010/main" val="105810230"/>
      </p:ext>
    </p:extLst>
  </p:cSld>
</p:sld>
</file>

<file path=ppt/slides/slide27.xml><?xml version="1.0" encoding="utf-8"?>
<p:sld xmlns:p="http://schemas.openxmlformats.org/presentationml/2006/main">
  <p:cSld>
    <p:spTree>
      <p:nvGrpSpPr>
        <p:cNvPr id="1" name=""/>
        <p:cNvGrpSpPr/>
        <p:nvPr/>
      </p:nvGrpSpPr>
      <p:grpSpPr>
        <a:xfrm xmlns:a="http://schemas.openxmlformats.org/drawingml/2006/main"/>
      </p:grpSpPr>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e003597367e44516"/>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Three pieces left over">
            <a:extLst xmlns:a="http://schemas.openxmlformats.org/drawingml/2006/main">
              <a:ext uri="{FF2B5EF4-FFF2-40B4-BE49-F238E27FC236}">
                <a16:creationId xmlns:a16="http://schemas.microsoft.com/office/drawing/2014/main" id="{08D403F8-562B-4325-9742-E184BFACA8DC}"/>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Three pieces left over</a:t>
            </a:r>
          </a:p>
        </p:txBody>
      </p:sp>
      <p:sp>
        <p:nvSpPr>
          <p:cNvPr id="3" name="21 − 18 = 3">
            <a:extLst xmlns:a="http://schemas.openxmlformats.org/drawingml/2006/main">
              <a:ext uri="{FF2B5EF4-FFF2-40B4-BE49-F238E27FC236}">
                <a16:creationId xmlns:a16="http://schemas.microsoft.com/office/drawing/2014/main" id="{30D6322D-9084-45BE-8173-957CFE146CE5}"/>
              </a:ext>
            </a:extLst>
          </p:cNvPr>
          <p:cNvSpPr>
            <a:spLocks xmlns:a="http://schemas.openxmlformats.org/drawingml/2006/main" noGrp="1"/>
          </p:cNvSpPr>
          <p:nvPr/>
        </p:nvSpPr>
        <p:spPr>
          <a:xfrm xmlns:a="http://schemas.openxmlformats.org/drawingml/2006/main">
            <a:off x="609600" y="1885950"/>
            <a:ext cx="68770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5550" b="1">
                <a:solidFill>
                  <a:srgbClr val="C84338"/>
                </a:solidFill>
                <a:latin typeface="DejaVu Sans"/>
                <a:ea typeface="DejaVu Sans"/>
                <a:cs typeface="DejaVu Sans"/>
              </a:defRPr>
            </a:pPr>
            <a:r>
              <a:rPr sz="5550" b="1">
                <a:solidFill>
                  <a:srgbClr val="C84338"/>
                </a:solidFill>
                <a:latin typeface="DejaVu Sans"/>
                <a:ea typeface="DejaVu Sans"/>
                <a:cs typeface="DejaVu Sans"/>
              </a:rPr>
              <a:t>21 − 18 = 3</a:t>
            </a:r>
          </a:p>
        </p:txBody>
      </p:sp>
      <p:sp>
        <p:nvSpPr>
          <p:cNvPr id="4" name="equal piece 1, shaded">
            <a:extLst xmlns:a="http://schemas.openxmlformats.org/drawingml/2006/main">
              <a:ext uri="{FF2B5EF4-FFF2-40B4-BE49-F238E27FC236}">
                <a16:creationId xmlns:a16="http://schemas.microsoft.com/office/drawing/2014/main" id="{DE3ABF70-69BA-441A-BF6B-52D3BC12A017}"/>
              </a:ext>
            </a:extLst>
          </p:cNvPr>
          <p:cNvSpPr>
            <a:spLocks xmlns:a="http://schemas.openxmlformats.org/drawingml/2006/main" noGrp="1"/>
          </p:cNvSpPr>
          <p:nvPr/>
        </p:nvSpPr>
        <p:spPr>
          <a:xfrm xmlns:a="http://schemas.openxmlformats.org/drawingml/2006/main">
            <a:off x="609600" y="4038600"/>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5" name="equal piece 2, shaded">
            <a:extLst xmlns:a="http://schemas.openxmlformats.org/drawingml/2006/main">
              <a:ext uri="{FF2B5EF4-FFF2-40B4-BE49-F238E27FC236}">
                <a16:creationId xmlns:a16="http://schemas.microsoft.com/office/drawing/2014/main" id="{E510263C-9D2D-41C4-9979-27C94DBB0F02}"/>
              </a:ext>
            </a:extLst>
          </p:cNvPr>
          <p:cNvSpPr>
            <a:spLocks xmlns:a="http://schemas.openxmlformats.org/drawingml/2006/main" noGrp="1"/>
          </p:cNvSpPr>
          <p:nvPr/>
        </p:nvSpPr>
        <p:spPr>
          <a:xfrm xmlns:a="http://schemas.openxmlformats.org/drawingml/2006/main">
            <a:off x="857250" y="4038600"/>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6" name="equal piece 3, shaded">
            <a:extLst xmlns:a="http://schemas.openxmlformats.org/drawingml/2006/main">
              <a:ext uri="{FF2B5EF4-FFF2-40B4-BE49-F238E27FC236}">
                <a16:creationId xmlns:a16="http://schemas.microsoft.com/office/drawing/2014/main" id="{012E6F6C-F4D2-40FA-863B-F1F106661FFE}"/>
              </a:ext>
            </a:extLst>
          </p:cNvPr>
          <p:cNvSpPr>
            <a:spLocks xmlns:a="http://schemas.openxmlformats.org/drawingml/2006/main" noGrp="1"/>
          </p:cNvSpPr>
          <p:nvPr/>
        </p:nvSpPr>
        <p:spPr>
          <a:xfrm xmlns:a="http://schemas.openxmlformats.org/drawingml/2006/main">
            <a:off x="1104900" y="4038600"/>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7" name="equal piece 4, shaded">
            <a:extLst xmlns:a="http://schemas.openxmlformats.org/drawingml/2006/main">
              <a:ext uri="{FF2B5EF4-FFF2-40B4-BE49-F238E27FC236}">
                <a16:creationId xmlns:a16="http://schemas.microsoft.com/office/drawing/2014/main" id="{E7D271F3-3D23-47AB-8D66-80C8A4B7A914}"/>
              </a:ext>
            </a:extLst>
          </p:cNvPr>
          <p:cNvSpPr>
            <a:spLocks xmlns:a="http://schemas.openxmlformats.org/drawingml/2006/main" noGrp="1"/>
          </p:cNvSpPr>
          <p:nvPr/>
        </p:nvSpPr>
        <p:spPr>
          <a:xfrm xmlns:a="http://schemas.openxmlformats.org/drawingml/2006/main">
            <a:off x="1352550" y="4038600"/>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8" name="equal piece 5, shaded">
            <a:extLst xmlns:a="http://schemas.openxmlformats.org/drawingml/2006/main">
              <a:ext uri="{FF2B5EF4-FFF2-40B4-BE49-F238E27FC236}">
                <a16:creationId xmlns:a16="http://schemas.microsoft.com/office/drawing/2014/main" id="{225CBB03-14BD-41EA-95E3-EDEDC63B2585}"/>
              </a:ext>
            </a:extLst>
          </p:cNvPr>
          <p:cNvSpPr>
            <a:spLocks xmlns:a="http://schemas.openxmlformats.org/drawingml/2006/main" noGrp="1"/>
          </p:cNvSpPr>
          <p:nvPr/>
        </p:nvSpPr>
        <p:spPr>
          <a:xfrm xmlns:a="http://schemas.openxmlformats.org/drawingml/2006/main">
            <a:off x="1600200" y="4038600"/>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9" name="equal piece 6, shaded">
            <a:extLst xmlns:a="http://schemas.openxmlformats.org/drawingml/2006/main">
              <a:ext uri="{FF2B5EF4-FFF2-40B4-BE49-F238E27FC236}">
                <a16:creationId xmlns:a16="http://schemas.microsoft.com/office/drawing/2014/main" id="{D942222C-6FFE-4256-9E90-410BDB0CE987}"/>
              </a:ext>
            </a:extLst>
          </p:cNvPr>
          <p:cNvSpPr>
            <a:spLocks xmlns:a="http://schemas.openxmlformats.org/drawingml/2006/main" noGrp="1"/>
          </p:cNvSpPr>
          <p:nvPr/>
        </p:nvSpPr>
        <p:spPr>
          <a:xfrm xmlns:a="http://schemas.openxmlformats.org/drawingml/2006/main">
            <a:off x="1847850" y="4038600"/>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0" name="1 whole">
            <a:extLst xmlns:a="http://schemas.openxmlformats.org/drawingml/2006/main">
              <a:ext uri="{FF2B5EF4-FFF2-40B4-BE49-F238E27FC236}">
                <a16:creationId xmlns:a16="http://schemas.microsoft.com/office/drawing/2014/main" id="{03AD921D-67EF-42F1-83B0-CF0A4A1ECF54}"/>
              </a:ext>
            </a:extLst>
          </p:cNvPr>
          <p:cNvSpPr>
            <a:spLocks xmlns:a="http://schemas.openxmlformats.org/drawingml/2006/main" noGrp="1"/>
          </p:cNvSpPr>
          <p:nvPr/>
        </p:nvSpPr>
        <p:spPr>
          <a:xfrm xmlns:a="http://schemas.openxmlformats.org/drawingml/2006/main">
            <a:off x="609600" y="4724400"/>
            <a:ext cx="14859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11" name="equal piece 7, shaded">
            <a:extLst xmlns:a="http://schemas.openxmlformats.org/drawingml/2006/main">
              <a:ext uri="{FF2B5EF4-FFF2-40B4-BE49-F238E27FC236}">
                <a16:creationId xmlns:a16="http://schemas.microsoft.com/office/drawing/2014/main" id="{3039BB8A-AFA1-462B-A989-A37331FDF953}"/>
              </a:ext>
            </a:extLst>
          </p:cNvPr>
          <p:cNvSpPr>
            <a:spLocks xmlns:a="http://schemas.openxmlformats.org/drawingml/2006/main" noGrp="1"/>
          </p:cNvSpPr>
          <p:nvPr/>
        </p:nvSpPr>
        <p:spPr>
          <a:xfrm xmlns:a="http://schemas.openxmlformats.org/drawingml/2006/main">
            <a:off x="2305050" y="4038600"/>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2" name="equal piece 8, shaded">
            <a:extLst xmlns:a="http://schemas.openxmlformats.org/drawingml/2006/main">
              <a:ext uri="{FF2B5EF4-FFF2-40B4-BE49-F238E27FC236}">
                <a16:creationId xmlns:a16="http://schemas.microsoft.com/office/drawing/2014/main" id="{B0CCECA0-7C96-4B1B-83A1-9696A2FE87FF}"/>
              </a:ext>
            </a:extLst>
          </p:cNvPr>
          <p:cNvSpPr>
            <a:spLocks xmlns:a="http://schemas.openxmlformats.org/drawingml/2006/main" noGrp="1"/>
          </p:cNvSpPr>
          <p:nvPr/>
        </p:nvSpPr>
        <p:spPr>
          <a:xfrm xmlns:a="http://schemas.openxmlformats.org/drawingml/2006/main">
            <a:off x="2552700" y="4038600"/>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3" name="equal piece 9, shaded">
            <a:extLst xmlns:a="http://schemas.openxmlformats.org/drawingml/2006/main">
              <a:ext uri="{FF2B5EF4-FFF2-40B4-BE49-F238E27FC236}">
                <a16:creationId xmlns:a16="http://schemas.microsoft.com/office/drawing/2014/main" id="{C8744673-F8A7-4DF9-BCFB-0AD815BFF75E}"/>
              </a:ext>
            </a:extLst>
          </p:cNvPr>
          <p:cNvSpPr>
            <a:spLocks xmlns:a="http://schemas.openxmlformats.org/drawingml/2006/main" noGrp="1"/>
          </p:cNvSpPr>
          <p:nvPr/>
        </p:nvSpPr>
        <p:spPr>
          <a:xfrm xmlns:a="http://schemas.openxmlformats.org/drawingml/2006/main">
            <a:off x="2800350" y="4038600"/>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4" name="equal piece 10, shaded">
            <a:extLst xmlns:a="http://schemas.openxmlformats.org/drawingml/2006/main">
              <a:ext uri="{FF2B5EF4-FFF2-40B4-BE49-F238E27FC236}">
                <a16:creationId xmlns:a16="http://schemas.microsoft.com/office/drawing/2014/main" id="{43950CF1-2746-43A0-94B2-0DAF05558C65}"/>
              </a:ext>
            </a:extLst>
          </p:cNvPr>
          <p:cNvSpPr>
            <a:spLocks xmlns:a="http://schemas.openxmlformats.org/drawingml/2006/main" noGrp="1"/>
          </p:cNvSpPr>
          <p:nvPr/>
        </p:nvSpPr>
        <p:spPr>
          <a:xfrm xmlns:a="http://schemas.openxmlformats.org/drawingml/2006/main">
            <a:off x="3048000" y="4038600"/>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5" name="equal piece 11, shaded">
            <a:extLst xmlns:a="http://schemas.openxmlformats.org/drawingml/2006/main">
              <a:ext uri="{FF2B5EF4-FFF2-40B4-BE49-F238E27FC236}">
                <a16:creationId xmlns:a16="http://schemas.microsoft.com/office/drawing/2014/main" id="{59413699-4A05-457F-A5FE-2CF33EF93E6E}"/>
              </a:ext>
            </a:extLst>
          </p:cNvPr>
          <p:cNvSpPr>
            <a:spLocks xmlns:a="http://schemas.openxmlformats.org/drawingml/2006/main" noGrp="1"/>
          </p:cNvSpPr>
          <p:nvPr/>
        </p:nvSpPr>
        <p:spPr>
          <a:xfrm xmlns:a="http://schemas.openxmlformats.org/drawingml/2006/main">
            <a:off x="3295650" y="4038600"/>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6" name="equal piece 12, shaded">
            <a:extLst xmlns:a="http://schemas.openxmlformats.org/drawingml/2006/main">
              <a:ext uri="{FF2B5EF4-FFF2-40B4-BE49-F238E27FC236}">
                <a16:creationId xmlns:a16="http://schemas.microsoft.com/office/drawing/2014/main" id="{A9AC9303-6209-4049-93A8-CC79DA29B3D0}"/>
              </a:ext>
            </a:extLst>
          </p:cNvPr>
          <p:cNvSpPr>
            <a:spLocks xmlns:a="http://schemas.openxmlformats.org/drawingml/2006/main" noGrp="1"/>
          </p:cNvSpPr>
          <p:nvPr/>
        </p:nvSpPr>
        <p:spPr>
          <a:xfrm xmlns:a="http://schemas.openxmlformats.org/drawingml/2006/main">
            <a:off x="3543300" y="4038600"/>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7" name="1 whole">
            <a:extLst xmlns:a="http://schemas.openxmlformats.org/drawingml/2006/main">
              <a:ext uri="{FF2B5EF4-FFF2-40B4-BE49-F238E27FC236}">
                <a16:creationId xmlns:a16="http://schemas.microsoft.com/office/drawing/2014/main" id="{1F5C3EEB-6F85-4617-935E-E9001299D8D9}"/>
              </a:ext>
            </a:extLst>
          </p:cNvPr>
          <p:cNvSpPr>
            <a:spLocks xmlns:a="http://schemas.openxmlformats.org/drawingml/2006/main" noGrp="1"/>
          </p:cNvSpPr>
          <p:nvPr/>
        </p:nvSpPr>
        <p:spPr>
          <a:xfrm xmlns:a="http://schemas.openxmlformats.org/drawingml/2006/main">
            <a:off x="2305050" y="4724400"/>
            <a:ext cx="14859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18" name="equal piece 13, shaded">
            <a:extLst xmlns:a="http://schemas.openxmlformats.org/drawingml/2006/main">
              <a:ext uri="{FF2B5EF4-FFF2-40B4-BE49-F238E27FC236}">
                <a16:creationId xmlns:a16="http://schemas.microsoft.com/office/drawing/2014/main" id="{F0668BB0-02BA-41BF-BE8B-C06B91F3AE03}"/>
              </a:ext>
            </a:extLst>
          </p:cNvPr>
          <p:cNvSpPr>
            <a:spLocks xmlns:a="http://schemas.openxmlformats.org/drawingml/2006/main" noGrp="1"/>
          </p:cNvSpPr>
          <p:nvPr/>
        </p:nvSpPr>
        <p:spPr>
          <a:xfrm xmlns:a="http://schemas.openxmlformats.org/drawingml/2006/main">
            <a:off x="4000500" y="4038600"/>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9" name="equal piece 14, shaded">
            <a:extLst xmlns:a="http://schemas.openxmlformats.org/drawingml/2006/main">
              <a:ext uri="{FF2B5EF4-FFF2-40B4-BE49-F238E27FC236}">
                <a16:creationId xmlns:a16="http://schemas.microsoft.com/office/drawing/2014/main" id="{0B760D23-AA5E-4960-9275-537D9E5D0AF5}"/>
              </a:ext>
            </a:extLst>
          </p:cNvPr>
          <p:cNvSpPr>
            <a:spLocks xmlns:a="http://schemas.openxmlformats.org/drawingml/2006/main" noGrp="1"/>
          </p:cNvSpPr>
          <p:nvPr/>
        </p:nvSpPr>
        <p:spPr>
          <a:xfrm xmlns:a="http://schemas.openxmlformats.org/drawingml/2006/main">
            <a:off x="4248150" y="4038600"/>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20" name="equal piece 15, shaded">
            <a:extLst xmlns:a="http://schemas.openxmlformats.org/drawingml/2006/main">
              <a:ext uri="{FF2B5EF4-FFF2-40B4-BE49-F238E27FC236}">
                <a16:creationId xmlns:a16="http://schemas.microsoft.com/office/drawing/2014/main" id="{9966B0A1-B274-41B5-8FC3-F59A5F2E7D35}"/>
              </a:ext>
            </a:extLst>
          </p:cNvPr>
          <p:cNvSpPr>
            <a:spLocks xmlns:a="http://schemas.openxmlformats.org/drawingml/2006/main" noGrp="1"/>
          </p:cNvSpPr>
          <p:nvPr/>
        </p:nvSpPr>
        <p:spPr>
          <a:xfrm xmlns:a="http://schemas.openxmlformats.org/drawingml/2006/main">
            <a:off x="4495800" y="4038600"/>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21" name="equal piece 16, shaded">
            <a:extLst xmlns:a="http://schemas.openxmlformats.org/drawingml/2006/main">
              <a:ext uri="{FF2B5EF4-FFF2-40B4-BE49-F238E27FC236}">
                <a16:creationId xmlns:a16="http://schemas.microsoft.com/office/drawing/2014/main" id="{B1F49292-0CAC-4823-A8AB-873238F09527}"/>
              </a:ext>
            </a:extLst>
          </p:cNvPr>
          <p:cNvSpPr>
            <a:spLocks xmlns:a="http://schemas.openxmlformats.org/drawingml/2006/main" noGrp="1"/>
          </p:cNvSpPr>
          <p:nvPr/>
        </p:nvSpPr>
        <p:spPr>
          <a:xfrm xmlns:a="http://schemas.openxmlformats.org/drawingml/2006/main">
            <a:off x="4743450" y="4038600"/>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22" name="equal piece 17, shaded">
            <a:extLst xmlns:a="http://schemas.openxmlformats.org/drawingml/2006/main">
              <a:ext uri="{FF2B5EF4-FFF2-40B4-BE49-F238E27FC236}">
                <a16:creationId xmlns:a16="http://schemas.microsoft.com/office/drawing/2014/main" id="{57F4AD81-8F33-4642-B641-09FBB17A7BD3}"/>
              </a:ext>
            </a:extLst>
          </p:cNvPr>
          <p:cNvSpPr>
            <a:spLocks xmlns:a="http://schemas.openxmlformats.org/drawingml/2006/main" noGrp="1"/>
          </p:cNvSpPr>
          <p:nvPr/>
        </p:nvSpPr>
        <p:spPr>
          <a:xfrm xmlns:a="http://schemas.openxmlformats.org/drawingml/2006/main">
            <a:off x="4991100" y="4038600"/>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23" name="equal piece 18, shaded">
            <a:extLst xmlns:a="http://schemas.openxmlformats.org/drawingml/2006/main">
              <a:ext uri="{FF2B5EF4-FFF2-40B4-BE49-F238E27FC236}">
                <a16:creationId xmlns:a16="http://schemas.microsoft.com/office/drawing/2014/main" id="{159B63BA-EB27-4641-9C4C-E6A9CEA676DF}"/>
              </a:ext>
            </a:extLst>
          </p:cNvPr>
          <p:cNvSpPr>
            <a:spLocks xmlns:a="http://schemas.openxmlformats.org/drawingml/2006/main" noGrp="1"/>
          </p:cNvSpPr>
          <p:nvPr/>
        </p:nvSpPr>
        <p:spPr>
          <a:xfrm xmlns:a="http://schemas.openxmlformats.org/drawingml/2006/main">
            <a:off x="5238750" y="4038600"/>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24" name="1 whole">
            <a:extLst xmlns:a="http://schemas.openxmlformats.org/drawingml/2006/main">
              <a:ext uri="{FF2B5EF4-FFF2-40B4-BE49-F238E27FC236}">
                <a16:creationId xmlns:a16="http://schemas.microsoft.com/office/drawing/2014/main" id="{92B5A251-F0F7-48CC-BE10-708DF9ED1C3E}"/>
              </a:ext>
            </a:extLst>
          </p:cNvPr>
          <p:cNvSpPr>
            <a:spLocks xmlns:a="http://schemas.openxmlformats.org/drawingml/2006/main" noGrp="1"/>
          </p:cNvSpPr>
          <p:nvPr/>
        </p:nvSpPr>
        <p:spPr>
          <a:xfrm xmlns:a="http://schemas.openxmlformats.org/drawingml/2006/main">
            <a:off x="4000500" y="4724400"/>
            <a:ext cx="14859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25" name="equal piece 19, shaded">
            <a:extLst xmlns:a="http://schemas.openxmlformats.org/drawingml/2006/main">
              <a:ext uri="{FF2B5EF4-FFF2-40B4-BE49-F238E27FC236}">
                <a16:creationId xmlns:a16="http://schemas.microsoft.com/office/drawing/2014/main" id="{621F0266-A92D-4B48-BB6F-F562CCCD7884}"/>
              </a:ext>
            </a:extLst>
          </p:cNvPr>
          <p:cNvSpPr>
            <a:spLocks xmlns:a="http://schemas.openxmlformats.org/drawingml/2006/main" noGrp="1"/>
          </p:cNvSpPr>
          <p:nvPr/>
        </p:nvSpPr>
        <p:spPr>
          <a:xfrm xmlns:a="http://schemas.openxmlformats.org/drawingml/2006/main">
            <a:off x="5695950" y="4038600"/>
            <a:ext cx="247650" cy="590550"/>
          </a:xfrm>
          <a:prstGeom xmlns:a="http://schemas.openxmlformats.org/drawingml/2006/main" prst="rect">
            <a:avLst/>
          </a:prstGeom>
          <a:solidFill xmlns:a="http://schemas.openxmlformats.org/drawingml/2006/main">
            <a:srgbClr val="FF8F7A"/>
          </a:solidFill>
          <a:ln xmlns:a="http://schemas.openxmlformats.org/drawingml/2006/main" w="22860">
            <a:solidFill>
              <a:srgbClr val="123550"/>
            </a:solidFill>
          </a:ln>
        </p:spPr>
      </p:sp>
      <p:sp>
        <p:nvSpPr>
          <p:cNvPr id="26" name="equal piece 20, shaded">
            <a:extLst xmlns:a="http://schemas.openxmlformats.org/drawingml/2006/main">
              <a:ext uri="{FF2B5EF4-FFF2-40B4-BE49-F238E27FC236}">
                <a16:creationId xmlns:a16="http://schemas.microsoft.com/office/drawing/2014/main" id="{1D0F719F-EF74-4827-9E88-206360FCF8AF}"/>
              </a:ext>
            </a:extLst>
          </p:cNvPr>
          <p:cNvSpPr>
            <a:spLocks xmlns:a="http://schemas.openxmlformats.org/drawingml/2006/main" noGrp="1"/>
          </p:cNvSpPr>
          <p:nvPr/>
        </p:nvSpPr>
        <p:spPr>
          <a:xfrm xmlns:a="http://schemas.openxmlformats.org/drawingml/2006/main">
            <a:off x="5943600" y="4038600"/>
            <a:ext cx="247650" cy="590550"/>
          </a:xfrm>
          <a:prstGeom xmlns:a="http://schemas.openxmlformats.org/drawingml/2006/main" prst="rect">
            <a:avLst/>
          </a:prstGeom>
          <a:solidFill xmlns:a="http://schemas.openxmlformats.org/drawingml/2006/main">
            <a:srgbClr val="FF8F7A"/>
          </a:solidFill>
          <a:ln xmlns:a="http://schemas.openxmlformats.org/drawingml/2006/main" w="22860">
            <a:solidFill>
              <a:srgbClr val="123550"/>
            </a:solidFill>
          </a:ln>
        </p:spPr>
      </p:sp>
      <p:sp>
        <p:nvSpPr>
          <p:cNvPr id="27" name="equal piece 21, shaded">
            <a:extLst xmlns:a="http://schemas.openxmlformats.org/drawingml/2006/main">
              <a:ext uri="{FF2B5EF4-FFF2-40B4-BE49-F238E27FC236}">
                <a16:creationId xmlns:a16="http://schemas.microsoft.com/office/drawing/2014/main" id="{6F349E79-555F-4BC6-A87D-7862910D946A}"/>
              </a:ext>
            </a:extLst>
          </p:cNvPr>
          <p:cNvSpPr>
            <a:spLocks xmlns:a="http://schemas.openxmlformats.org/drawingml/2006/main" noGrp="1"/>
          </p:cNvSpPr>
          <p:nvPr/>
        </p:nvSpPr>
        <p:spPr>
          <a:xfrm xmlns:a="http://schemas.openxmlformats.org/drawingml/2006/main">
            <a:off x="6191250" y="4038600"/>
            <a:ext cx="247650" cy="590550"/>
          </a:xfrm>
          <a:prstGeom xmlns:a="http://schemas.openxmlformats.org/drawingml/2006/main" prst="rect">
            <a:avLst/>
          </a:prstGeom>
          <a:solidFill xmlns:a="http://schemas.openxmlformats.org/drawingml/2006/main">
            <a:srgbClr val="FF8F7A"/>
          </a:solidFill>
          <a:ln xmlns:a="http://schemas.openxmlformats.org/drawingml/2006/main" w="22860">
            <a:solidFill>
              <a:srgbClr val="123550"/>
            </a:solidFill>
          </a:ln>
        </p:spPr>
      </p:sp>
      <p:sp>
        <p:nvSpPr>
          <p:cNvPr id="28" name="equal piece 22, unshaded">
            <a:extLst xmlns:a="http://schemas.openxmlformats.org/drawingml/2006/main">
              <a:ext uri="{FF2B5EF4-FFF2-40B4-BE49-F238E27FC236}">
                <a16:creationId xmlns:a16="http://schemas.microsoft.com/office/drawing/2014/main" id="{C54025DF-9F80-4B8B-A31A-33193BCA69D5}"/>
              </a:ext>
            </a:extLst>
          </p:cNvPr>
          <p:cNvSpPr>
            <a:spLocks xmlns:a="http://schemas.openxmlformats.org/drawingml/2006/main" noGrp="1"/>
          </p:cNvSpPr>
          <p:nvPr/>
        </p:nvSpPr>
        <p:spPr>
          <a:xfrm xmlns:a="http://schemas.openxmlformats.org/drawingml/2006/main">
            <a:off x="6438900" y="4038600"/>
            <a:ext cx="247650"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29" name="equal piece 23, unshaded">
            <a:extLst xmlns:a="http://schemas.openxmlformats.org/drawingml/2006/main">
              <a:ext uri="{FF2B5EF4-FFF2-40B4-BE49-F238E27FC236}">
                <a16:creationId xmlns:a16="http://schemas.microsoft.com/office/drawing/2014/main" id="{6E85CAEF-0FAB-4EFE-ACA5-4D1EA46B5A36}"/>
              </a:ext>
            </a:extLst>
          </p:cNvPr>
          <p:cNvSpPr>
            <a:spLocks xmlns:a="http://schemas.openxmlformats.org/drawingml/2006/main" noGrp="1"/>
          </p:cNvSpPr>
          <p:nvPr/>
        </p:nvSpPr>
        <p:spPr>
          <a:xfrm xmlns:a="http://schemas.openxmlformats.org/drawingml/2006/main">
            <a:off x="6686550" y="4038600"/>
            <a:ext cx="247650"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30" name="equal piece 24, unshaded">
            <a:extLst xmlns:a="http://schemas.openxmlformats.org/drawingml/2006/main">
              <a:ext uri="{FF2B5EF4-FFF2-40B4-BE49-F238E27FC236}">
                <a16:creationId xmlns:a16="http://schemas.microsoft.com/office/drawing/2014/main" id="{B33BBC56-80C4-435B-99E6-0E7389D28A22}"/>
              </a:ext>
            </a:extLst>
          </p:cNvPr>
          <p:cNvSpPr>
            <a:spLocks xmlns:a="http://schemas.openxmlformats.org/drawingml/2006/main" noGrp="1"/>
          </p:cNvSpPr>
          <p:nvPr/>
        </p:nvSpPr>
        <p:spPr>
          <a:xfrm xmlns:a="http://schemas.openxmlformats.org/drawingml/2006/main">
            <a:off x="6934200" y="4038600"/>
            <a:ext cx="247650"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31" name="3 of 6">
            <a:extLst xmlns:a="http://schemas.openxmlformats.org/drawingml/2006/main">
              <a:ext uri="{FF2B5EF4-FFF2-40B4-BE49-F238E27FC236}">
                <a16:creationId xmlns:a16="http://schemas.microsoft.com/office/drawing/2014/main" id="{30BBAD0D-0487-44CB-B06A-97352BCAF9DF}"/>
              </a:ext>
            </a:extLst>
          </p:cNvPr>
          <p:cNvSpPr>
            <a:spLocks xmlns:a="http://schemas.openxmlformats.org/drawingml/2006/main" noGrp="1"/>
          </p:cNvSpPr>
          <p:nvPr/>
        </p:nvSpPr>
        <p:spPr>
          <a:xfrm xmlns:a="http://schemas.openxmlformats.org/drawingml/2006/main">
            <a:off x="5695950" y="4724400"/>
            <a:ext cx="14859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123550"/>
                </a:solidFill>
                <a:latin typeface="DejaVu Sans"/>
                <a:ea typeface="DejaVu Sans"/>
                <a:cs typeface="DejaVu Sans"/>
              </a:defRPr>
            </a:pPr>
            <a:r>
              <a:rPr sz="1875" b="1">
                <a:solidFill>
                  <a:srgbClr val="123550"/>
                </a:solidFill>
                <a:latin typeface="DejaVu Sans"/>
                <a:ea typeface="DejaVu Sans"/>
                <a:cs typeface="DejaVu Sans"/>
              </a:rPr>
              <a:t>3 of 6</a:t>
            </a:r>
          </a:p>
        </p:txBody>
      </p:sp>
      <p:sp>
        <p:nvSpPr>
          <p:cNvPr id="32" name="Remainder: 3 sixths">
            <a:extLst xmlns:a="http://schemas.openxmlformats.org/drawingml/2006/main">
              <a:ext uri="{FF2B5EF4-FFF2-40B4-BE49-F238E27FC236}">
                <a16:creationId xmlns:a16="http://schemas.microsoft.com/office/drawing/2014/main" id="{E6A98DE5-0CD5-4924-9169-A81C58EED9D2}"/>
              </a:ext>
            </a:extLst>
          </p:cNvPr>
          <p:cNvSpPr>
            <a:spLocks xmlns:a="http://schemas.openxmlformats.org/drawingml/2006/main" noGrp="1"/>
          </p:cNvSpPr>
          <p:nvPr/>
        </p:nvSpPr>
        <p:spPr>
          <a:xfrm xmlns:a="http://schemas.openxmlformats.org/drawingml/2006/main">
            <a:off x="609600" y="5495925"/>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00" b="1">
                <a:solidFill>
                  <a:srgbClr val="123550"/>
                </a:solidFill>
                <a:latin typeface="DejaVu Sans"/>
                <a:ea typeface="DejaVu Sans"/>
                <a:cs typeface="DejaVu Sans"/>
              </a:defRPr>
            </a:pPr>
            <a:r>
              <a:rPr sz="2700" b="1">
                <a:solidFill>
                  <a:srgbClr val="123550"/>
                </a:solidFill>
                <a:latin typeface="DejaVu Sans"/>
                <a:ea typeface="DejaVu Sans"/>
                <a:cs typeface="DejaVu Sans"/>
              </a:rPr>
              <a:t>Remainder: 3 sixths</a:t>
            </a:r>
          </a:p>
        </p:txBody>
      </p:sp>
    </p:spTree>
    <p:extLst>
      <p:ext uri="{BB962C8B-B14F-4D97-AF65-F5344CB8AC3E}">
        <p14:creationId xmlns:p14="http://schemas.microsoft.com/office/powerpoint/2010/main" val="281631157"/>
      </p:ext>
    </p:extLst>
  </p:cSld>
</p:sld>
</file>

<file path=ppt/slides/slide28.xml><?xml version="1.0" encoding="utf-8"?>
<p:sld xmlns:p="http://schemas.openxmlformats.org/presentationml/2006/main">
  <p:cSld>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076f7ee400e149b4"/>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Three is the whole part">
            <a:extLst xmlns:a="http://schemas.openxmlformats.org/drawingml/2006/main">
              <a:ext uri="{FF2B5EF4-FFF2-40B4-BE49-F238E27FC236}">
                <a16:creationId xmlns:a16="http://schemas.microsoft.com/office/drawing/2014/main" id="{837E46D7-F316-46B2-87B2-ED9F74B2487E}"/>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Three is the whole part</a:t>
            </a:r>
          </a:p>
        </p:txBody>
      </p:sp>
      <p:sp>
        <p:nvSpPr>
          <p:cNvPr id="3" name="21 ÷ 6 = 3">
            <a:extLst xmlns:a="http://schemas.openxmlformats.org/drawingml/2006/main">
              <a:ext uri="{FF2B5EF4-FFF2-40B4-BE49-F238E27FC236}">
                <a16:creationId xmlns:a16="http://schemas.microsoft.com/office/drawing/2014/main" id="{F8E0D043-AE67-4E0B-B40C-1DF03116AE11}"/>
              </a:ext>
            </a:extLst>
          </p:cNvPr>
          <p:cNvSpPr>
            <a:spLocks xmlns:a="http://schemas.openxmlformats.org/drawingml/2006/main" noGrp="1"/>
          </p:cNvSpPr>
          <p:nvPr/>
        </p:nvSpPr>
        <p:spPr>
          <a:xfrm xmlns:a="http://schemas.openxmlformats.org/drawingml/2006/main">
            <a:off x="609600" y="1914525"/>
            <a:ext cx="6915150" cy="1171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5850" b="1">
                <a:solidFill>
                  <a:srgbClr val="00756E"/>
                </a:solidFill>
                <a:latin typeface="DejaVu Sans"/>
                <a:ea typeface="DejaVu Sans"/>
                <a:cs typeface="DejaVu Sans"/>
              </a:defRPr>
            </a:pPr>
            <a:r>
              <a:rPr sz="5850" b="1">
                <a:solidFill>
                  <a:srgbClr val="00756E"/>
                </a:solidFill>
                <a:latin typeface="DejaVu Sans"/>
                <a:ea typeface="DejaVu Sans"/>
                <a:cs typeface="DejaVu Sans"/>
              </a:rPr>
              <a:t>21 ÷ 6 = 3</a:t>
            </a:r>
          </a:p>
        </p:txBody>
      </p:sp>
      <p:sp>
        <p:nvSpPr>
          <p:cNvPr id="4" name="remainder 3">
            <a:extLst xmlns:a="http://schemas.openxmlformats.org/drawingml/2006/main">
              <a:ext uri="{FF2B5EF4-FFF2-40B4-BE49-F238E27FC236}">
                <a16:creationId xmlns:a16="http://schemas.microsoft.com/office/drawing/2014/main" id="{1B94263B-C232-4782-B12D-FE5491FB182D}"/>
              </a:ext>
            </a:extLst>
          </p:cNvPr>
          <p:cNvSpPr>
            <a:spLocks xmlns:a="http://schemas.openxmlformats.org/drawingml/2006/main" noGrp="1"/>
          </p:cNvSpPr>
          <p:nvPr/>
        </p:nvSpPr>
        <p:spPr>
          <a:xfrm xmlns:a="http://schemas.openxmlformats.org/drawingml/2006/main">
            <a:off x="619125" y="3314700"/>
            <a:ext cx="68389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975" b="1">
                <a:solidFill>
                  <a:srgbClr val="C84338"/>
                </a:solidFill>
                <a:latin typeface="DejaVu Sans"/>
                <a:ea typeface="DejaVu Sans"/>
                <a:cs typeface="DejaVu Sans"/>
              </a:defRPr>
            </a:pPr>
            <a:r>
              <a:rPr sz="3975" b="1">
                <a:solidFill>
                  <a:srgbClr val="C84338"/>
                </a:solidFill>
                <a:latin typeface="DejaVu Sans"/>
                <a:ea typeface="DejaVu Sans"/>
                <a:cs typeface="DejaVu Sans"/>
              </a:rPr>
              <a:t>remainder 3</a:t>
            </a:r>
          </a:p>
        </p:txBody>
      </p:sp>
      <p:sp>
        <p:nvSpPr>
          <p:cNvPr id="5" name="3 whole groups">
            <a:extLst xmlns:a="http://schemas.openxmlformats.org/drawingml/2006/main">
              <a:ext uri="{FF2B5EF4-FFF2-40B4-BE49-F238E27FC236}">
                <a16:creationId xmlns:a16="http://schemas.microsoft.com/office/drawing/2014/main" id="{E521D14B-ECA4-4C3C-BCFF-29DA789C0F91}"/>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3 whole groups</a:t>
            </a:r>
          </a:p>
        </p:txBody>
      </p:sp>
    </p:spTree>
    <p:extLst>
      <p:ext uri="{BB962C8B-B14F-4D97-AF65-F5344CB8AC3E}">
        <p14:creationId xmlns:p14="http://schemas.microsoft.com/office/powerpoint/2010/main" val="1003393370"/>
      </p:ext>
    </p:extLst>
  </p:cSld>
</p:sld>
</file>

<file path=ppt/slides/slide29.xml><?xml version="1.0" encoding="utf-8"?>
<p:sld xmlns:p="http://schemas.openxmlformats.org/presentationml/2006/main">
  <p:cSld>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6df7f513672f49c1"/>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The remainder becomes the top">
            <a:extLst xmlns:a="http://schemas.openxmlformats.org/drawingml/2006/main">
              <a:ext uri="{FF2B5EF4-FFF2-40B4-BE49-F238E27FC236}">
                <a16:creationId xmlns:a16="http://schemas.microsoft.com/office/drawing/2014/main" id="{3785A914-DBB9-4859-94D6-16727D9FEEAB}"/>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The remainder becomes the top</a:t>
            </a:r>
          </a:p>
        </p:txBody>
      </p:sp>
      <p:sp>
        <p:nvSpPr>
          <p:cNvPr id="3" name="3">
            <a:extLst xmlns:a="http://schemas.openxmlformats.org/drawingml/2006/main">
              <a:ext uri="{FF2B5EF4-FFF2-40B4-BE49-F238E27FC236}">
                <a16:creationId xmlns:a16="http://schemas.microsoft.com/office/drawing/2014/main" id="{E90C85BA-33C9-4DBA-B1DD-8B91D429718C}"/>
              </a:ext>
            </a:extLst>
          </p:cNvPr>
          <p:cNvSpPr>
            <a:spLocks xmlns:a="http://schemas.openxmlformats.org/drawingml/2006/main" noGrp="1"/>
          </p:cNvSpPr>
          <p:nvPr/>
        </p:nvSpPr>
        <p:spPr>
          <a:xfrm xmlns:a="http://schemas.openxmlformats.org/drawingml/2006/main">
            <a:off x="895350" y="2209800"/>
            <a:ext cx="952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800" b="1">
                <a:solidFill>
                  <a:srgbClr val="00756E"/>
                </a:solidFill>
                <a:latin typeface="DejaVu Sans"/>
                <a:ea typeface="DejaVu Sans"/>
                <a:cs typeface="DejaVu Sans"/>
              </a:defRPr>
            </a:pPr>
            <a:r>
              <a:rPr sz="7800" b="1">
                <a:solidFill>
                  <a:srgbClr val="00756E"/>
                </a:solidFill>
                <a:latin typeface="DejaVu Sans"/>
                <a:ea typeface="DejaVu Sans"/>
                <a:cs typeface="DejaVu Sans"/>
              </a:rPr>
              <a:t>3</a:t>
            </a:r>
          </a:p>
        </p:txBody>
      </p:sp>
      <p:sp>
        <p:nvSpPr>
          <p:cNvPr id="4" name="3">
            <a:extLst xmlns:a="http://schemas.openxmlformats.org/drawingml/2006/main">
              <a:ext uri="{FF2B5EF4-FFF2-40B4-BE49-F238E27FC236}">
                <a16:creationId xmlns:a16="http://schemas.microsoft.com/office/drawing/2014/main" id="{38BCE2EC-8204-4E51-B79F-EDCD7360B93B}"/>
              </a:ext>
            </a:extLst>
          </p:cNvPr>
          <p:cNvSpPr>
            <a:spLocks xmlns:a="http://schemas.openxmlformats.org/drawingml/2006/main" noGrp="1"/>
          </p:cNvSpPr>
          <p:nvPr/>
        </p:nvSpPr>
        <p:spPr>
          <a:xfrm xmlns:a="http://schemas.openxmlformats.org/drawingml/2006/main">
            <a:off x="1962150" y="1819275"/>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3</a:t>
            </a:r>
          </a:p>
        </p:txBody>
      </p:sp>
      <p:sp>
        <p:nvSpPr>
          <p:cNvPr id="5" name="fraction bar">
            <a:extLst xmlns:a="http://schemas.openxmlformats.org/drawingml/2006/main">
              <a:ext uri="{FF2B5EF4-FFF2-40B4-BE49-F238E27FC236}">
                <a16:creationId xmlns:a16="http://schemas.microsoft.com/office/drawing/2014/main" id="{A2B7DC73-8D14-49AF-893A-BB3795F45654}"/>
              </a:ext>
            </a:extLst>
          </p:cNvPr>
          <p:cNvSpPr>
            <a:spLocks xmlns:a="http://schemas.openxmlformats.org/drawingml/2006/main" noGrp="1"/>
          </p:cNvSpPr>
          <p:nvPr/>
        </p:nvSpPr>
        <p:spPr>
          <a:xfrm xmlns:a="http://schemas.openxmlformats.org/drawingml/2006/main">
            <a:off x="1962150" y="2743200"/>
            <a:ext cx="95250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6" name="6">
            <a:extLst xmlns:a="http://schemas.openxmlformats.org/drawingml/2006/main">
              <a:ext uri="{FF2B5EF4-FFF2-40B4-BE49-F238E27FC236}">
                <a16:creationId xmlns:a16="http://schemas.microsoft.com/office/drawing/2014/main" id="{E73CE155-1119-4056-8DC5-06E13B0C5B16}"/>
              </a:ext>
            </a:extLst>
          </p:cNvPr>
          <p:cNvSpPr>
            <a:spLocks xmlns:a="http://schemas.openxmlformats.org/drawingml/2006/main" noGrp="1"/>
          </p:cNvSpPr>
          <p:nvPr/>
        </p:nvSpPr>
        <p:spPr>
          <a:xfrm xmlns:a="http://schemas.openxmlformats.org/drawingml/2006/main">
            <a:off x="1962150" y="2828925"/>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6</a:t>
            </a:r>
          </a:p>
        </p:txBody>
      </p:sp>
      <p:sp>
        <p:nvSpPr>
          <p:cNvPr id="7" name="3 left over">
            <a:extLst xmlns:a="http://schemas.openxmlformats.org/drawingml/2006/main">
              <a:ext uri="{FF2B5EF4-FFF2-40B4-BE49-F238E27FC236}">
                <a16:creationId xmlns:a16="http://schemas.microsoft.com/office/drawing/2014/main" id="{0EEE1655-B50B-4BDF-B2D9-385D0AED10DF}"/>
              </a:ext>
            </a:extLst>
          </p:cNvPr>
          <p:cNvSpPr>
            <a:spLocks xmlns:a="http://schemas.openxmlformats.org/drawingml/2006/main" noGrp="1"/>
          </p:cNvSpPr>
          <p:nvPr/>
        </p:nvSpPr>
        <p:spPr>
          <a:xfrm xmlns:a="http://schemas.openxmlformats.org/drawingml/2006/main">
            <a:off x="3686175" y="1933575"/>
            <a:ext cx="3619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150" b="1">
                <a:solidFill>
                  <a:srgbClr val="C84338"/>
                </a:solidFill>
                <a:latin typeface="DejaVu Sans"/>
                <a:ea typeface="DejaVu Sans"/>
                <a:cs typeface="DejaVu Sans"/>
              </a:defRPr>
            </a:pPr>
            <a:r>
              <a:rPr sz="3150" b="1">
                <a:solidFill>
                  <a:srgbClr val="C84338"/>
                </a:solidFill>
                <a:latin typeface="DejaVu Sans"/>
                <a:ea typeface="DejaVu Sans"/>
                <a:cs typeface="DejaVu Sans"/>
              </a:rPr>
              <a:t>3 left over</a:t>
            </a:r>
          </a:p>
        </p:txBody>
      </p:sp>
      <p:sp>
        <p:nvSpPr>
          <p:cNvPr id="8" name="keep 6 below">
            <a:extLst xmlns:a="http://schemas.openxmlformats.org/drawingml/2006/main">
              <a:ext uri="{FF2B5EF4-FFF2-40B4-BE49-F238E27FC236}">
                <a16:creationId xmlns:a16="http://schemas.microsoft.com/office/drawing/2014/main" id="{7CD97BE4-16C8-445E-8454-57A8D9775FD4}"/>
              </a:ext>
            </a:extLst>
          </p:cNvPr>
          <p:cNvSpPr>
            <a:spLocks xmlns:a="http://schemas.openxmlformats.org/drawingml/2006/main" noGrp="1"/>
          </p:cNvSpPr>
          <p:nvPr/>
        </p:nvSpPr>
        <p:spPr>
          <a:xfrm xmlns:a="http://schemas.openxmlformats.org/drawingml/2006/main">
            <a:off x="3686175" y="2990850"/>
            <a:ext cx="3790950"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925" b="1">
                <a:solidFill>
                  <a:srgbClr val="1764B9"/>
                </a:solidFill>
                <a:latin typeface="DejaVu Sans"/>
                <a:ea typeface="DejaVu Sans"/>
                <a:cs typeface="DejaVu Sans"/>
              </a:defRPr>
            </a:pPr>
            <a:r>
              <a:rPr sz="2925" b="1">
                <a:solidFill>
                  <a:srgbClr val="1764B9"/>
                </a:solidFill>
                <a:latin typeface="DejaVu Sans"/>
                <a:ea typeface="DejaVu Sans"/>
                <a:cs typeface="DejaVu Sans"/>
              </a:rPr>
              <a:t>keep 6 below</a:t>
            </a:r>
          </a:p>
        </p:txBody>
      </p:sp>
      <p:sp>
        <p:nvSpPr>
          <p:cNvPr id="9" name="The pieces stay sixths.">
            <a:extLst xmlns:a="http://schemas.openxmlformats.org/drawingml/2006/main">
              <a:ext uri="{FF2B5EF4-FFF2-40B4-BE49-F238E27FC236}">
                <a16:creationId xmlns:a16="http://schemas.microsoft.com/office/drawing/2014/main" id="{2DCC6ED1-4EF3-4396-9957-B4282525D67B}"/>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The pieces stay sixths.</a:t>
            </a:r>
          </a:p>
        </p:txBody>
      </p:sp>
    </p:spTree>
    <p:extLst>
      <p:ext uri="{BB962C8B-B14F-4D97-AF65-F5344CB8AC3E}">
        <p14:creationId xmlns:p14="http://schemas.microsoft.com/office/powerpoint/2010/main" val="764682252"/>
      </p:ext>
    </p:extLst>
  </p:cSld>
</p:sld>
</file>

<file path=ppt/slides/slide30.xml><?xml version="1.0" encoding="utf-8"?>
<p:sld xmlns:p="http://schemas.openxmlformats.org/presentationml/2006/main">
  <p:cSld>
    <p:spTree>
      <p:nvGrpSpPr>
        <p:cNvPr id="1" name=""/>
        <p:cNvGrpSpPr/>
        <p:nvPr/>
      </p:nvGrpSpPr>
      <p:grpSpPr>
        <a:xfrm xmlns:a="http://schemas.openxmlformats.org/drawingml/2006/main"/>
      </p:grpSpPr>
      <p:pic>
        <p:nvPicPr>
          <p:cNvPr id="39" name=""/>
          <p:cNvPicPr>
            <a:picLocks xmlns:a="http://schemas.openxmlformats.org/drawingml/2006/main" noChangeAspect="1"/>
          </p:cNvPicPr>
          <p:nvPr/>
        </p:nvPicPr>
        <p:blipFill>
          <a:blip xmlns:r="http://schemas.openxmlformats.org/officeDocument/2006/relationships" xmlns:a="http://schemas.openxmlformats.org/drawingml/2006/main" r:embed="R50c6b5314c27464c"/>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Three and three sixths">
            <a:extLst xmlns:a="http://schemas.openxmlformats.org/drawingml/2006/main">
              <a:ext uri="{FF2B5EF4-FFF2-40B4-BE49-F238E27FC236}">
                <a16:creationId xmlns:a16="http://schemas.microsoft.com/office/drawing/2014/main" id="{4B52CC15-8E1E-43E8-9FAC-41635B4C5594}"/>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Three and three sixths</a:t>
            </a:r>
          </a:p>
        </p:txBody>
      </p:sp>
      <p:sp>
        <p:nvSpPr>
          <p:cNvPr id="3" name="21">
            <a:extLst xmlns:a="http://schemas.openxmlformats.org/drawingml/2006/main">
              <a:ext uri="{FF2B5EF4-FFF2-40B4-BE49-F238E27FC236}">
                <a16:creationId xmlns:a16="http://schemas.microsoft.com/office/drawing/2014/main" id="{90E7CF17-9FF3-41B4-85EB-80D1C5A0B5C0}"/>
              </a:ext>
            </a:extLst>
          </p:cNvPr>
          <p:cNvSpPr>
            <a:spLocks xmlns:a="http://schemas.openxmlformats.org/drawingml/2006/main" noGrp="1"/>
          </p:cNvSpPr>
          <p:nvPr/>
        </p:nvSpPr>
        <p:spPr>
          <a:xfrm xmlns:a="http://schemas.openxmlformats.org/drawingml/2006/main">
            <a:off x="742950" y="1819275"/>
            <a:ext cx="12668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21</a:t>
            </a:r>
          </a:p>
        </p:txBody>
      </p:sp>
      <p:sp>
        <p:nvSpPr>
          <p:cNvPr id="4" name="fraction bar">
            <a:extLst xmlns:a="http://schemas.openxmlformats.org/drawingml/2006/main">
              <a:ext uri="{FF2B5EF4-FFF2-40B4-BE49-F238E27FC236}">
                <a16:creationId xmlns:a16="http://schemas.microsoft.com/office/drawing/2014/main" id="{B7D2E359-1A3C-45D1-B61B-6E9C8429820A}"/>
              </a:ext>
            </a:extLst>
          </p:cNvPr>
          <p:cNvSpPr>
            <a:spLocks xmlns:a="http://schemas.openxmlformats.org/drawingml/2006/main" noGrp="1"/>
          </p:cNvSpPr>
          <p:nvPr/>
        </p:nvSpPr>
        <p:spPr>
          <a:xfrm xmlns:a="http://schemas.openxmlformats.org/drawingml/2006/main">
            <a:off x="742950" y="2743200"/>
            <a:ext cx="1266825"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5" name="6">
            <a:extLst xmlns:a="http://schemas.openxmlformats.org/drawingml/2006/main">
              <a:ext uri="{FF2B5EF4-FFF2-40B4-BE49-F238E27FC236}">
                <a16:creationId xmlns:a16="http://schemas.microsoft.com/office/drawing/2014/main" id="{E83CD386-DDEA-433F-BBD0-799459CE1595}"/>
              </a:ext>
            </a:extLst>
          </p:cNvPr>
          <p:cNvSpPr>
            <a:spLocks xmlns:a="http://schemas.openxmlformats.org/drawingml/2006/main" noGrp="1"/>
          </p:cNvSpPr>
          <p:nvPr/>
        </p:nvSpPr>
        <p:spPr>
          <a:xfrm xmlns:a="http://schemas.openxmlformats.org/drawingml/2006/main">
            <a:off x="742950" y="2828925"/>
            <a:ext cx="12668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6</a:t>
            </a:r>
          </a:p>
        </p:txBody>
      </p:sp>
      <p:sp>
        <p:nvSpPr>
          <p:cNvPr id="6" name="=">
            <a:extLst xmlns:a="http://schemas.openxmlformats.org/drawingml/2006/main">
              <a:ext uri="{FF2B5EF4-FFF2-40B4-BE49-F238E27FC236}">
                <a16:creationId xmlns:a16="http://schemas.microsoft.com/office/drawing/2014/main" id="{8FEF8FEE-F99F-480F-9E87-5A8D8F724F85}"/>
              </a:ext>
            </a:extLst>
          </p:cNvPr>
          <p:cNvSpPr>
            <a:spLocks xmlns:a="http://schemas.openxmlformats.org/drawingml/2006/main" noGrp="1"/>
          </p:cNvSpPr>
          <p:nvPr/>
        </p:nvSpPr>
        <p:spPr>
          <a:xfrm xmlns:a="http://schemas.openxmlformats.org/drawingml/2006/main">
            <a:off x="2714625" y="2266950"/>
            <a:ext cx="857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23550"/>
                </a:solidFill>
                <a:latin typeface="DejaVu Sans"/>
                <a:ea typeface="DejaVu Sans"/>
                <a:cs typeface="DejaVu Sans"/>
              </a:defRPr>
            </a:pPr>
            <a:r>
              <a:rPr sz="6150" b="1">
                <a:solidFill>
                  <a:srgbClr val="123550"/>
                </a:solidFill>
                <a:latin typeface="DejaVu Sans"/>
                <a:ea typeface="DejaVu Sans"/>
                <a:cs typeface="DejaVu Sans"/>
              </a:rPr>
              <a:t>=</a:t>
            </a:r>
          </a:p>
        </p:txBody>
      </p:sp>
      <p:sp>
        <p:nvSpPr>
          <p:cNvPr id="7" name="3">
            <a:extLst xmlns:a="http://schemas.openxmlformats.org/drawingml/2006/main">
              <a:ext uri="{FF2B5EF4-FFF2-40B4-BE49-F238E27FC236}">
                <a16:creationId xmlns:a16="http://schemas.microsoft.com/office/drawing/2014/main" id="{9B2F3BB3-47D7-4FA3-8497-7B96EE3058A7}"/>
              </a:ext>
            </a:extLst>
          </p:cNvPr>
          <p:cNvSpPr>
            <a:spLocks xmlns:a="http://schemas.openxmlformats.org/drawingml/2006/main" noGrp="1"/>
          </p:cNvSpPr>
          <p:nvPr/>
        </p:nvSpPr>
        <p:spPr>
          <a:xfrm xmlns:a="http://schemas.openxmlformats.org/drawingml/2006/main">
            <a:off x="4276725" y="2209800"/>
            <a:ext cx="952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800" b="1">
                <a:solidFill>
                  <a:srgbClr val="00756E"/>
                </a:solidFill>
                <a:latin typeface="DejaVu Sans"/>
                <a:ea typeface="DejaVu Sans"/>
                <a:cs typeface="DejaVu Sans"/>
              </a:defRPr>
            </a:pPr>
            <a:r>
              <a:rPr sz="7800" b="1">
                <a:solidFill>
                  <a:srgbClr val="00756E"/>
                </a:solidFill>
                <a:latin typeface="DejaVu Sans"/>
                <a:ea typeface="DejaVu Sans"/>
                <a:cs typeface="DejaVu Sans"/>
              </a:rPr>
              <a:t>3</a:t>
            </a:r>
          </a:p>
        </p:txBody>
      </p:sp>
      <p:sp>
        <p:nvSpPr>
          <p:cNvPr id="8" name="3">
            <a:extLst xmlns:a="http://schemas.openxmlformats.org/drawingml/2006/main">
              <a:ext uri="{FF2B5EF4-FFF2-40B4-BE49-F238E27FC236}">
                <a16:creationId xmlns:a16="http://schemas.microsoft.com/office/drawing/2014/main" id="{95DC7D2C-69DB-4E50-897D-328DBC6FF255}"/>
              </a:ext>
            </a:extLst>
          </p:cNvPr>
          <p:cNvSpPr>
            <a:spLocks xmlns:a="http://schemas.openxmlformats.org/drawingml/2006/main" noGrp="1"/>
          </p:cNvSpPr>
          <p:nvPr/>
        </p:nvSpPr>
        <p:spPr>
          <a:xfrm xmlns:a="http://schemas.openxmlformats.org/drawingml/2006/main">
            <a:off x="5343525" y="1819275"/>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3</a:t>
            </a:r>
          </a:p>
        </p:txBody>
      </p:sp>
      <p:sp>
        <p:nvSpPr>
          <p:cNvPr id="9" name="fraction bar">
            <a:extLst xmlns:a="http://schemas.openxmlformats.org/drawingml/2006/main">
              <a:ext uri="{FF2B5EF4-FFF2-40B4-BE49-F238E27FC236}">
                <a16:creationId xmlns:a16="http://schemas.microsoft.com/office/drawing/2014/main" id="{864C1460-9DFB-4D5E-AB83-3552AF24060B}"/>
              </a:ext>
            </a:extLst>
          </p:cNvPr>
          <p:cNvSpPr>
            <a:spLocks xmlns:a="http://schemas.openxmlformats.org/drawingml/2006/main" noGrp="1"/>
          </p:cNvSpPr>
          <p:nvPr/>
        </p:nvSpPr>
        <p:spPr>
          <a:xfrm xmlns:a="http://schemas.openxmlformats.org/drawingml/2006/main">
            <a:off x="5343525" y="2743200"/>
            <a:ext cx="95250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10" name="6">
            <a:extLst xmlns:a="http://schemas.openxmlformats.org/drawingml/2006/main">
              <a:ext uri="{FF2B5EF4-FFF2-40B4-BE49-F238E27FC236}">
                <a16:creationId xmlns:a16="http://schemas.microsoft.com/office/drawing/2014/main" id="{4A9EE2ED-C201-4537-A067-6FD546FE4551}"/>
              </a:ext>
            </a:extLst>
          </p:cNvPr>
          <p:cNvSpPr>
            <a:spLocks xmlns:a="http://schemas.openxmlformats.org/drawingml/2006/main" noGrp="1"/>
          </p:cNvSpPr>
          <p:nvPr/>
        </p:nvSpPr>
        <p:spPr>
          <a:xfrm xmlns:a="http://schemas.openxmlformats.org/drawingml/2006/main">
            <a:off x="5343525" y="2828925"/>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6</a:t>
            </a:r>
          </a:p>
        </p:txBody>
      </p:sp>
      <p:sp>
        <p:nvSpPr>
          <p:cNvPr id="11" name="equal piece 1, shaded">
            <a:extLst xmlns:a="http://schemas.openxmlformats.org/drawingml/2006/main">
              <a:ext uri="{FF2B5EF4-FFF2-40B4-BE49-F238E27FC236}">
                <a16:creationId xmlns:a16="http://schemas.microsoft.com/office/drawing/2014/main" id="{7095573E-2396-4204-A909-227B88C9024F}"/>
              </a:ext>
            </a:extLst>
          </p:cNvPr>
          <p:cNvSpPr>
            <a:spLocks xmlns:a="http://schemas.openxmlformats.org/drawingml/2006/main" noGrp="1"/>
          </p:cNvSpPr>
          <p:nvPr/>
        </p:nvSpPr>
        <p:spPr>
          <a:xfrm xmlns:a="http://schemas.openxmlformats.org/drawingml/2006/main">
            <a:off x="609600" y="4314825"/>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2" name="equal piece 2, shaded">
            <a:extLst xmlns:a="http://schemas.openxmlformats.org/drawingml/2006/main">
              <a:ext uri="{FF2B5EF4-FFF2-40B4-BE49-F238E27FC236}">
                <a16:creationId xmlns:a16="http://schemas.microsoft.com/office/drawing/2014/main" id="{D713B13C-3412-4328-9499-33410D0892FB}"/>
              </a:ext>
            </a:extLst>
          </p:cNvPr>
          <p:cNvSpPr>
            <a:spLocks xmlns:a="http://schemas.openxmlformats.org/drawingml/2006/main" noGrp="1"/>
          </p:cNvSpPr>
          <p:nvPr/>
        </p:nvSpPr>
        <p:spPr>
          <a:xfrm xmlns:a="http://schemas.openxmlformats.org/drawingml/2006/main">
            <a:off x="857250" y="4314825"/>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3" name="equal piece 3, shaded">
            <a:extLst xmlns:a="http://schemas.openxmlformats.org/drawingml/2006/main">
              <a:ext uri="{FF2B5EF4-FFF2-40B4-BE49-F238E27FC236}">
                <a16:creationId xmlns:a16="http://schemas.microsoft.com/office/drawing/2014/main" id="{6E1709F8-7598-4950-B916-DAC22746CEB9}"/>
              </a:ext>
            </a:extLst>
          </p:cNvPr>
          <p:cNvSpPr>
            <a:spLocks xmlns:a="http://schemas.openxmlformats.org/drawingml/2006/main" noGrp="1"/>
          </p:cNvSpPr>
          <p:nvPr/>
        </p:nvSpPr>
        <p:spPr>
          <a:xfrm xmlns:a="http://schemas.openxmlformats.org/drawingml/2006/main">
            <a:off x="1104900" y="4314825"/>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4" name="equal piece 4, shaded">
            <a:extLst xmlns:a="http://schemas.openxmlformats.org/drawingml/2006/main">
              <a:ext uri="{FF2B5EF4-FFF2-40B4-BE49-F238E27FC236}">
                <a16:creationId xmlns:a16="http://schemas.microsoft.com/office/drawing/2014/main" id="{489295D4-E934-4E4F-9017-2F409FAE4101}"/>
              </a:ext>
            </a:extLst>
          </p:cNvPr>
          <p:cNvSpPr>
            <a:spLocks xmlns:a="http://schemas.openxmlformats.org/drawingml/2006/main" noGrp="1"/>
          </p:cNvSpPr>
          <p:nvPr/>
        </p:nvSpPr>
        <p:spPr>
          <a:xfrm xmlns:a="http://schemas.openxmlformats.org/drawingml/2006/main">
            <a:off x="1352550" y="4314825"/>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5" name="equal piece 5, shaded">
            <a:extLst xmlns:a="http://schemas.openxmlformats.org/drawingml/2006/main">
              <a:ext uri="{FF2B5EF4-FFF2-40B4-BE49-F238E27FC236}">
                <a16:creationId xmlns:a16="http://schemas.microsoft.com/office/drawing/2014/main" id="{0766311B-62B5-4400-B4F8-6357B33A924A}"/>
              </a:ext>
            </a:extLst>
          </p:cNvPr>
          <p:cNvSpPr>
            <a:spLocks xmlns:a="http://schemas.openxmlformats.org/drawingml/2006/main" noGrp="1"/>
          </p:cNvSpPr>
          <p:nvPr/>
        </p:nvSpPr>
        <p:spPr>
          <a:xfrm xmlns:a="http://schemas.openxmlformats.org/drawingml/2006/main">
            <a:off x="1600200" y="4314825"/>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6" name="equal piece 6, shaded">
            <a:extLst xmlns:a="http://schemas.openxmlformats.org/drawingml/2006/main">
              <a:ext uri="{FF2B5EF4-FFF2-40B4-BE49-F238E27FC236}">
                <a16:creationId xmlns:a16="http://schemas.microsoft.com/office/drawing/2014/main" id="{F2FACF8A-9499-40AA-B5C3-C7D0B7931728}"/>
              </a:ext>
            </a:extLst>
          </p:cNvPr>
          <p:cNvSpPr>
            <a:spLocks xmlns:a="http://schemas.openxmlformats.org/drawingml/2006/main" noGrp="1"/>
          </p:cNvSpPr>
          <p:nvPr/>
        </p:nvSpPr>
        <p:spPr>
          <a:xfrm xmlns:a="http://schemas.openxmlformats.org/drawingml/2006/main">
            <a:off x="1847850" y="4314825"/>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7" name="1 whole">
            <a:extLst xmlns:a="http://schemas.openxmlformats.org/drawingml/2006/main">
              <a:ext uri="{FF2B5EF4-FFF2-40B4-BE49-F238E27FC236}">
                <a16:creationId xmlns:a16="http://schemas.microsoft.com/office/drawing/2014/main" id="{FD2DF543-6664-4F68-A710-44BCF0E2A16D}"/>
              </a:ext>
            </a:extLst>
          </p:cNvPr>
          <p:cNvSpPr>
            <a:spLocks xmlns:a="http://schemas.openxmlformats.org/drawingml/2006/main" noGrp="1"/>
          </p:cNvSpPr>
          <p:nvPr/>
        </p:nvSpPr>
        <p:spPr>
          <a:xfrm xmlns:a="http://schemas.openxmlformats.org/drawingml/2006/main">
            <a:off x="609600" y="5000625"/>
            <a:ext cx="14859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18" name="equal piece 7, shaded">
            <a:extLst xmlns:a="http://schemas.openxmlformats.org/drawingml/2006/main">
              <a:ext uri="{FF2B5EF4-FFF2-40B4-BE49-F238E27FC236}">
                <a16:creationId xmlns:a16="http://schemas.microsoft.com/office/drawing/2014/main" id="{B353BC84-47FC-4F50-A7AC-6F4AE133A49A}"/>
              </a:ext>
            </a:extLst>
          </p:cNvPr>
          <p:cNvSpPr>
            <a:spLocks xmlns:a="http://schemas.openxmlformats.org/drawingml/2006/main" noGrp="1"/>
          </p:cNvSpPr>
          <p:nvPr/>
        </p:nvSpPr>
        <p:spPr>
          <a:xfrm xmlns:a="http://schemas.openxmlformats.org/drawingml/2006/main">
            <a:off x="2305050" y="4314825"/>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9" name="equal piece 8, shaded">
            <a:extLst xmlns:a="http://schemas.openxmlformats.org/drawingml/2006/main">
              <a:ext uri="{FF2B5EF4-FFF2-40B4-BE49-F238E27FC236}">
                <a16:creationId xmlns:a16="http://schemas.microsoft.com/office/drawing/2014/main" id="{06FDE627-49F2-4F84-BFF0-1AADCBCA0C6F}"/>
              </a:ext>
            </a:extLst>
          </p:cNvPr>
          <p:cNvSpPr>
            <a:spLocks xmlns:a="http://schemas.openxmlformats.org/drawingml/2006/main" noGrp="1"/>
          </p:cNvSpPr>
          <p:nvPr/>
        </p:nvSpPr>
        <p:spPr>
          <a:xfrm xmlns:a="http://schemas.openxmlformats.org/drawingml/2006/main">
            <a:off x="2552700" y="4314825"/>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20" name="equal piece 9, shaded">
            <a:extLst xmlns:a="http://schemas.openxmlformats.org/drawingml/2006/main">
              <a:ext uri="{FF2B5EF4-FFF2-40B4-BE49-F238E27FC236}">
                <a16:creationId xmlns:a16="http://schemas.microsoft.com/office/drawing/2014/main" id="{B6C77089-E39E-4E89-8816-CBB45754EA28}"/>
              </a:ext>
            </a:extLst>
          </p:cNvPr>
          <p:cNvSpPr>
            <a:spLocks xmlns:a="http://schemas.openxmlformats.org/drawingml/2006/main" noGrp="1"/>
          </p:cNvSpPr>
          <p:nvPr/>
        </p:nvSpPr>
        <p:spPr>
          <a:xfrm xmlns:a="http://schemas.openxmlformats.org/drawingml/2006/main">
            <a:off x="2800350" y="4314825"/>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21" name="equal piece 10, shaded">
            <a:extLst xmlns:a="http://schemas.openxmlformats.org/drawingml/2006/main">
              <a:ext uri="{FF2B5EF4-FFF2-40B4-BE49-F238E27FC236}">
                <a16:creationId xmlns:a16="http://schemas.microsoft.com/office/drawing/2014/main" id="{3272246B-5CDB-429D-A6A8-E06758026A85}"/>
              </a:ext>
            </a:extLst>
          </p:cNvPr>
          <p:cNvSpPr>
            <a:spLocks xmlns:a="http://schemas.openxmlformats.org/drawingml/2006/main" noGrp="1"/>
          </p:cNvSpPr>
          <p:nvPr/>
        </p:nvSpPr>
        <p:spPr>
          <a:xfrm xmlns:a="http://schemas.openxmlformats.org/drawingml/2006/main">
            <a:off x="3048000" y="4314825"/>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22" name="equal piece 11, shaded">
            <a:extLst xmlns:a="http://schemas.openxmlformats.org/drawingml/2006/main">
              <a:ext uri="{FF2B5EF4-FFF2-40B4-BE49-F238E27FC236}">
                <a16:creationId xmlns:a16="http://schemas.microsoft.com/office/drawing/2014/main" id="{B06BEF5F-EDB4-4A49-89F5-CA2D7BDCCB0F}"/>
              </a:ext>
            </a:extLst>
          </p:cNvPr>
          <p:cNvSpPr>
            <a:spLocks xmlns:a="http://schemas.openxmlformats.org/drawingml/2006/main" noGrp="1"/>
          </p:cNvSpPr>
          <p:nvPr/>
        </p:nvSpPr>
        <p:spPr>
          <a:xfrm xmlns:a="http://schemas.openxmlformats.org/drawingml/2006/main">
            <a:off x="3295650" y="4314825"/>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23" name="equal piece 12, shaded">
            <a:extLst xmlns:a="http://schemas.openxmlformats.org/drawingml/2006/main">
              <a:ext uri="{FF2B5EF4-FFF2-40B4-BE49-F238E27FC236}">
                <a16:creationId xmlns:a16="http://schemas.microsoft.com/office/drawing/2014/main" id="{438919C7-A57E-4215-8DBF-D749D4123C40}"/>
              </a:ext>
            </a:extLst>
          </p:cNvPr>
          <p:cNvSpPr>
            <a:spLocks xmlns:a="http://schemas.openxmlformats.org/drawingml/2006/main" noGrp="1"/>
          </p:cNvSpPr>
          <p:nvPr/>
        </p:nvSpPr>
        <p:spPr>
          <a:xfrm xmlns:a="http://schemas.openxmlformats.org/drawingml/2006/main">
            <a:off x="3543300" y="4314825"/>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24" name="1 whole">
            <a:extLst xmlns:a="http://schemas.openxmlformats.org/drawingml/2006/main">
              <a:ext uri="{FF2B5EF4-FFF2-40B4-BE49-F238E27FC236}">
                <a16:creationId xmlns:a16="http://schemas.microsoft.com/office/drawing/2014/main" id="{FE480D71-C4FD-43FE-A4CD-12A3193664D0}"/>
              </a:ext>
            </a:extLst>
          </p:cNvPr>
          <p:cNvSpPr>
            <a:spLocks xmlns:a="http://schemas.openxmlformats.org/drawingml/2006/main" noGrp="1"/>
          </p:cNvSpPr>
          <p:nvPr/>
        </p:nvSpPr>
        <p:spPr>
          <a:xfrm xmlns:a="http://schemas.openxmlformats.org/drawingml/2006/main">
            <a:off x="2305050" y="5000625"/>
            <a:ext cx="14859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25" name="equal piece 13, shaded">
            <a:extLst xmlns:a="http://schemas.openxmlformats.org/drawingml/2006/main">
              <a:ext uri="{FF2B5EF4-FFF2-40B4-BE49-F238E27FC236}">
                <a16:creationId xmlns:a16="http://schemas.microsoft.com/office/drawing/2014/main" id="{65CCE4C6-8BDD-4EA0-9940-353E0E72B5CF}"/>
              </a:ext>
            </a:extLst>
          </p:cNvPr>
          <p:cNvSpPr>
            <a:spLocks xmlns:a="http://schemas.openxmlformats.org/drawingml/2006/main" noGrp="1"/>
          </p:cNvSpPr>
          <p:nvPr/>
        </p:nvSpPr>
        <p:spPr>
          <a:xfrm xmlns:a="http://schemas.openxmlformats.org/drawingml/2006/main">
            <a:off x="4000500" y="4314825"/>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26" name="equal piece 14, shaded">
            <a:extLst xmlns:a="http://schemas.openxmlformats.org/drawingml/2006/main">
              <a:ext uri="{FF2B5EF4-FFF2-40B4-BE49-F238E27FC236}">
                <a16:creationId xmlns:a16="http://schemas.microsoft.com/office/drawing/2014/main" id="{94307636-07D4-4E06-ABE9-032F2D9BDBE0}"/>
              </a:ext>
            </a:extLst>
          </p:cNvPr>
          <p:cNvSpPr>
            <a:spLocks xmlns:a="http://schemas.openxmlformats.org/drawingml/2006/main" noGrp="1"/>
          </p:cNvSpPr>
          <p:nvPr/>
        </p:nvSpPr>
        <p:spPr>
          <a:xfrm xmlns:a="http://schemas.openxmlformats.org/drawingml/2006/main">
            <a:off x="4248150" y="4314825"/>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27" name="equal piece 15, shaded">
            <a:extLst xmlns:a="http://schemas.openxmlformats.org/drawingml/2006/main">
              <a:ext uri="{FF2B5EF4-FFF2-40B4-BE49-F238E27FC236}">
                <a16:creationId xmlns:a16="http://schemas.microsoft.com/office/drawing/2014/main" id="{8B2A2977-56CA-409A-AA34-6F483F129673}"/>
              </a:ext>
            </a:extLst>
          </p:cNvPr>
          <p:cNvSpPr>
            <a:spLocks xmlns:a="http://schemas.openxmlformats.org/drawingml/2006/main" noGrp="1"/>
          </p:cNvSpPr>
          <p:nvPr/>
        </p:nvSpPr>
        <p:spPr>
          <a:xfrm xmlns:a="http://schemas.openxmlformats.org/drawingml/2006/main">
            <a:off x="4495800" y="4314825"/>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28" name="equal piece 16, shaded">
            <a:extLst xmlns:a="http://schemas.openxmlformats.org/drawingml/2006/main">
              <a:ext uri="{FF2B5EF4-FFF2-40B4-BE49-F238E27FC236}">
                <a16:creationId xmlns:a16="http://schemas.microsoft.com/office/drawing/2014/main" id="{81F9BEAD-756B-4362-B0E3-D07CCF822292}"/>
              </a:ext>
            </a:extLst>
          </p:cNvPr>
          <p:cNvSpPr>
            <a:spLocks xmlns:a="http://schemas.openxmlformats.org/drawingml/2006/main" noGrp="1"/>
          </p:cNvSpPr>
          <p:nvPr/>
        </p:nvSpPr>
        <p:spPr>
          <a:xfrm xmlns:a="http://schemas.openxmlformats.org/drawingml/2006/main">
            <a:off x="4743450" y="4314825"/>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29" name="equal piece 17, shaded">
            <a:extLst xmlns:a="http://schemas.openxmlformats.org/drawingml/2006/main">
              <a:ext uri="{FF2B5EF4-FFF2-40B4-BE49-F238E27FC236}">
                <a16:creationId xmlns:a16="http://schemas.microsoft.com/office/drawing/2014/main" id="{AAF14436-BFE2-47AD-A929-AA684830BB7D}"/>
              </a:ext>
            </a:extLst>
          </p:cNvPr>
          <p:cNvSpPr>
            <a:spLocks xmlns:a="http://schemas.openxmlformats.org/drawingml/2006/main" noGrp="1"/>
          </p:cNvSpPr>
          <p:nvPr/>
        </p:nvSpPr>
        <p:spPr>
          <a:xfrm xmlns:a="http://schemas.openxmlformats.org/drawingml/2006/main">
            <a:off x="4991100" y="4314825"/>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30" name="equal piece 18, shaded">
            <a:extLst xmlns:a="http://schemas.openxmlformats.org/drawingml/2006/main">
              <a:ext uri="{FF2B5EF4-FFF2-40B4-BE49-F238E27FC236}">
                <a16:creationId xmlns:a16="http://schemas.microsoft.com/office/drawing/2014/main" id="{6F1D04FD-751A-402D-A486-10E49EC72882}"/>
              </a:ext>
            </a:extLst>
          </p:cNvPr>
          <p:cNvSpPr>
            <a:spLocks xmlns:a="http://schemas.openxmlformats.org/drawingml/2006/main" noGrp="1"/>
          </p:cNvSpPr>
          <p:nvPr/>
        </p:nvSpPr>
        <p:spPr>
          <a:xfrm xmlns:a="http://schemas.openxmlformats.org/drawingml/2006/main">
            <a:off x="5238750" y="4314825"/>
            <a:ext cx="2476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31" name="1 whole">
            <a:extLst xmlns:a="http://schemas.openxmlformats.org/drawingml/2006/main">
              <a:ext uri="{FF2B5EF4-FFF2-40B4-BE49-F238E27FC236}">
                <a16:creationId xmlns:a16="http://schemas.microsoft.com/office/drawing/2014/main" id="{26BC6F23-B795-4F2B-97EF-A97D7A044E06}"/>
              </a:ext>
            </a:extLst>
          </p:cNvPr>
          <p:cNvSpPr>
            <a:spLocks xmlns:a="http://schemas.openxmlformats.org/drawingml/2006/main" noGrp="1"/>
          </p:cNvSpPr>
          <p:nvPr/>
        </p:nvSpPr>
        <p:spPr>
          <a:xfrm xmlns:a="http://schemas.openxmlformats.org/drawingml/2006/main">
            <a:off x="4000500" y="5000625"/>
            <a:ext cx="14859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32" name="equal piece 19, shaded">
            <a:extLst xmlns:a="http://schemas.openxmlformats.org/drawingml/2006/main">
              <a:ext uri="{FF2B5EF4-FFF2-40B4-BE49-F238E27FC236}">
                <a16:creationId xmlns:a16="http://schemas.microsoft.com/office/drawing/2014/main" id="{342F25A1-71F6-4472-991B-67F72643350A}"/>
              </a:ext>
            </a:extLst>
          </p:cNvPr>
          <p:cNvSpPr>
            <a:spLocks xmlns:a="http://schemas.openxmlformats.org/drawingml/2006/main" noGrp="1"/>
          </p:cNvSpPr>
          <p:nvPr/>
        </p:nvSpPr>
        <p:spPr>
          <a:xfrm xmlns:a="http://schemas.openxmlformats.org/drawingml/2006/main">
            <a:off x="5695950" y="4314825"/>
            <a:ext cx="247650" cy="590550"/>
          </a:xfrm>
          <a:prstGeom xmlns:a="http://schemas.openxmlformats.org/drawingml/2006/main" prst="rect">
            <a:avLst/>
          </a:prstGeom>
          <a:solidFill xmlns:a="http://schemas.openxmlformats.org/drawingml/2006/main">
            <a:srgbClr val="FF8F7A"/>
          </a:solidFill>
          <a:ln xmlns:a="http://schemas.openxmlformats.org/drawingml/2006/main" w="22860">
            <a:solidFill>
              <a:srgbClr val="123550"/>
            </a:solidFill>
          </a:ln>
        </p:spPr>
      </p:sp>
      <p:sp>
        <p:nvSpPr>
          <p:cNvPr id="33" name="equal piece 20, shaded">
            <a:extLst xmlns:a="http://schemas.openxmlformats.org/drawingml/2006/main">
              <a:ext uri="{FF2B5EF4-FFF2-40B4-BE49-F238E27FC236}">
                <a16:creationId xmlns:a16="http://schemas.microsoft.com/office/drawing/2014/main" id="{CE332C6C-933C-4FEC-B644-1F1F4E5C64B4}"/>
              </a:ext>
            </a:extLst>
          </p:cNvPr>
          <p:cNvSpPr>
            <a:spLocks xmlns:a="http://schemas.openxmlformats.org/drawingml/2006/main" noGrp="1"/>
          </p:cNvSpPr>
          <p:nvPr/>
        </p:nvSpPr>
        <p:spPr>
          <a:xfrm xmlns:a="http://schemas.openxmlformats.org/drawingml/2006/main">
            <a:off x="5943600" y="4314825"/>
            <a:ext cx="247650" cy="590550"/>
          </a:xfrm>
          <a:prstGeom xmlns:a="http://schemas.openxmlformats.org/drawingml/2006/main" prst="rect">
            <a:avLst/>
          </a:prstGeom>
          <a:solidFill xmlns:a="http://schemas.openxmlformats.org/drawingml/2006/main">
            <a:srgbClr val="FF8F7A"/>
          </a:solidFill>
          <a:ln xmlns:a="http://schemas.openxmlformats.org/drawingml/2006/main" w="22860">
            <a:solidFill>
              <a:srgbClr val="123550"/>
            </a:solidFill>
          </a:ln>
        </p:spPr>
      </p:sp>
      <p:sp>
        <p:nvSpPr>
          <p:cNvPr id="34" name="equal piece 21, shaded">
            <a:extLst xmlns:a="http://schemas.openxmlformats.org/drawingml/2006/main">
              <a:ext uri="{FF2B5EF4-FFF2-40B4-BE49-F238E27FC236}">
                <a16:creationId xmlns:a16="http://schemas.microsoft.com/office/drawing/2014/main" id="{52E67F3A-8C32-4C7A-931F-2619DDDA9E1E}"/>
              </a:ext>
            </a:extLst>
          </p:cNvPr>
          <p:cNvSpPr>
            <a:spLocks xmlns:a="http://schemas.openxmlformats.org/drawingml/2006/main" noGrp="1"/>
          </p:cNvSpPr>
          <p:nvPr/>
        </p:nvSpPr>
        <p:spPr>
          <a:xfrm xmlns:a="http://schemas.openxmlformats.org/drawingml/2006/main">
            <a:off x="6191250" y="4314825"/>
            <a:ext cx="247650" cy="590550"/>
          </a:xfrm>
          <a:prstGeom xmlns:a="http://schemas.openxmlformats.org/drawingml/2006/main" prst="rect">
            <a:avLst/>
          </a:prstGeom>
          <a:solidFill xmlns:a="http://schemas.openxmlformats.org/drawingml/2006/main">
            <a:srgbClr val="FF8F7A"/>
          </a:solidFill>
          <a:ln xmlns:a="http://schemas.openxmlformats.org/drawingml/2006/main" w="22860">
            <a:solidFill>
              <a:srgbClr val="123550"/>
            </a:solidFill>
          </a:ln>
        </p:spPr>
      </p:sp>
      <p:sp>
        <p:nvSpPr>
          <p:cNvPr id="35" name="equal piece 22, unshaded">
            <a:extLst xmlns:a="http://schemas.openxmlformats.org/drawingml/2006/main">
              <a:ext uri="{FF2B5EF4-FFF2-40B4-BE49-F238E27FC236}">
                <a16:creationId xmlns:a16="http://schemas.microsoft.com/office/drawing/2014/main" id="{EF3A25B5-675E-4E64-B63B-62CB7A132393}"/>
              </a:ext>
            </a:extLst>
          </p:cNvPr>
          <p:cNvSpPr>
            <a:spLocks xmlns:a="http://schemas.openxmlformats.org/drawingml/2006/main" noGrp="1"/>
          </p:cNvSpPr>
          <p:nvPr/>
        </p:nvSpPr>
        <p:spPr>
          <a:xfrm xmlns:a="http://schemas.openxmlformats.org/drawingml/2006/main">
            <a:off x="6438900" y="4314825"/>
            <a:ext cx="247650"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36" name="equal piece 23, unshaded">
            <a:extLst xmlns:a="http://schemas.openxmlformats.org/drawingml/2006/main">
              <a:ext uri="{FF2B5EF4-FFF2-40B4-BE49-F238E27FC236}">
                <a16:creationId xmlns:a16="http://schemas.microsoft.com/office/drawing/2014/main" id="{3AE26D31-DD99-4617-9E7D-36D7F99EFD85}"/>
              </a:ext>
            </a:extLst>
          </p:cNvPr>
          <p:cNvSpPr>
            <a:spLocks xmlns:a="http://schemas.openxmlformats.org/drawingml/2006/main" noGrp="1"/>
          </p:cNvSpPr>
          <p:nvPr/>
        </p:nvSpPr>
        <p:spPr>
          <a:xfrm xmlns:a="http://schemas.openxmlformats.org/drawingml/2006/main">
            <a:off x="6686550" y="4314825"/>
            <a:ext cx="247650"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37" name="equal piece 24, unshaded">
            <a:extLst xmlns:a="http://schemas.openxmlformats.org/drawingml/2006/main">
              <a:ext uri="{FF2B5EF4-FFF2-40B4-BE49-F238E27FC236}">
                <a16:creationId xmlns:a16="http://schemas.microsoft.com/office/drawing/2014/main" id="{53058892-A810-45EF-B35A-7D8FBB205E8D}"/>
              </a:ext>
            </a:extLst>
          </p:cNvPr>
          <p:cNvSpPr>
            <a:spLocks xmlns:a="http://schemas.openxmlformats.org/drawingml/2006/main" noGrp="1"/>
          </p:cNvSpPr>
          <p:nvPr/>
        </p:nvSpPr>
        <p:spPr>
          <a:xfrm xmlns:a="http://schemas.openxmlformats.org/drawingml/2006/main">
            <a:off x="6934200" y="4314825"/>
            <a:ext cx="247650"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38" name="3 of 6">
            <a:extLst xmlns:a="http://schemas.openxmlformats.org/drawingml/2006/main">
              <a:ext uri="{FF2B5EF4-FFF2-40B4-BE49-F238E27FC236}">
                <a16:creationId xmlns:a16="http://schemas.microsoft.com/office/drawing/2014/main" id="{90E05A52-8D1B-453C-85F4-E60409324A4C}"/>
              </a:ext>
            </a:extLst>
          </p:cNvPr>
          <p:cNvSpPr>
            <a:spLocks xmlns:a="http://schemas.openxmlformats.org/drawingml/2006/main" noGrp="1"/>
          </p:cNvSpPr>
          <p:nvPr/>
        </p:nvSpPr>
        <p:spPr>
          <a:xfrm xmlns:a="http://schemas.openxmlformats.org/drawingml/2006/main">
            <a:off x="5695950" y="5000625"/>
            <a:ext cx="14859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123550"/>
                </a:solidFill>
                <a:latin typeface="DejaVu Sans"/>
                <a:ea typeface="DejaVu Sans"/>
                <a:cs typeface="DejaVu Sans"/>
              </a:defRPr>
            </a:pPr>
            <a:r>
              <a:rPr sz="1875" b="1">
                <a:solidFill>
                  <a:srgbClr val="123550"/>
                </a:solidFill>
                <a:latin typeface="DejaVu Sans"/>
                <a:ea typeface="DejaVu Sans"/>
                <a:cs typeface="DejaVu Sans"/>
              </a:rPr>
              <a:t>3 of 6</a:t>
            </a:r>
          </a:p>
        </p:txBody>
      </p:sp>
    </p:spTree>
    <p:extLst>
      <p:ext uri="{BB962C8B-B14F-4D97-AF65-F5344CB8AC3E}">
        <p14:creationId xmlns:p14="http://schemas.microsoft.com/office/powerpoint/2010/main" val="1735398881"/>
      </p:ext>
    </p:extLst>
  </p:cSld>
</p:sld>
</file>

<file path=ppt/slides/slide31.xml><?xml version="1.0" encoding="utf-8"?>
<p:sld xmlns:p="http://schemas.openxmlformats.org/presentationml/2006/main">
  <p:cSld>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4c6b79711b54895"/>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Three sixths is one half">
            <a:extLst xmlns:a="http://schemas.openxmlformats.org/drawingml/2006/main">
              <a:ext uri="{FF2B5EF4-FFF2-40B4-BE49-F238E27FC236}">
                <a16:creationId xmlns:a16="http://schemas.microsoft.com/office/drawing/2014/main" id="{1A84FC47-FB6C-447B-9047-9EE5E05398DF}"/>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Three sixths is one half</a:t>
            </a:r>
          </a:p>
        </p:txBody>
      </p:sp>
      <p:sp>
        <p:nvSpPr>
          <p:cNvPr id="3" name="3">
            <a:extLst xmlns:a="http://schemas.openxmlformats.org/drawingml/2006/main">
              <a:ext uri="{FF2B5EF4-FFF2-40B4-BE49-F238E27FC236}">
                <a16:creationId xmlns:a16="http://schemas.microsoft.com/office/drawing/2014/main" id="{6D536648-08EA-41A0-B7ED-A041765C9FA6}"/>
              </a:ext>
            </a:extLst>
          </p:cNvPr>
          <p:cNvSpPr>
            <a:spLocks xmlns:a="http://schemas.openxmlformats.org/drawingml/2006/main" noGrp="1"/>
          </p:cNvSpPr>
          <p:nvPr/>
        </p:nvSpPr>
        <p:spPr>
          <a:xfrm xmlns:a="http://schemas.openxmlformats.org/drawingml/2006/main">
            <a:off x="923925" y="1866900"/>
            <a:ext cx="12096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3</a:t>
            </a:r>
          </a:p>
        </p:txBody>
      </p:sp>
      <p:sp>
        <p:nvSpPr>
          <p:cNvPr id="4" name="fraction bar">
            <a:extLst xmlns:a="http://schemas.openxmlformats.org/drawingml/2006/main">
              <a:ext uri="{FF2B5EF4-FFF2-40B4-BE49-F238E27FC236}">
                <a16:creationId xmlns:a16="http://schemas.microsoft.com/office/drawing/2014/main" id="{D2C6902D-E6E4-4C13-AB69-FB04587CA634}"/>
              </a:ext>
            </a:extLst>
          </p:cNvPr>
          <p:cNvSpPr>
            <a:spLocks xmlns:a="http://schemas.openxmlformats.org/drawingml/2006/main" noGrp="1"/>
          </p:cNvSpPr>
          <p:nvPr/>
        </p:nvSpPr>
        <p:spPr>
          <a:xfrm xmlns:a="http://schemas.openxmlformats.org/drawingml/2006/main">
            <a:off x="923925" y="2790825"/>
            <a:ext cx="1209675"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5" name="6">
            <a:extLst xmlns:a="http://schemas.openxmlformats.org/drawingml/2006/main">
              <a:ext uri="{FF2B5EF4-FFF2-40B4-BE49-F238E27FC236}">
                <a16:creationId xmlns:a16="http://schemas.microsoft.com/office/drawing/2014/main" id="{EBADAF3D-FEAE-4068-B240-E75DDD71EDCD}"/>
              </a:ext>
            </a:extLst>
          </p:cNvPr>
          <p:cNvSpPr>
            <a:spLocks xmlns:a="http://schemas.openxmlformats.org/drawingml/2006/main" noGrp="1"/>
          </p:cNvSpPr>
          <p:nvPr/>
        </p:nvSpPr>
        <p:spPr>
          <a:xfrm xmlns:a="http://schemas.openxmlformats.org/drawingml/2006/main">
            <a:off x="923925" y="2876550"/>
            <a:ext cx="12096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6</a:t>
            </a:r>
          </a:p>
        </p:txBody>
      </p:sp>
      <p:sp>
        <p:nvSpPr>
          <p:cNvPr id="6" name="=">
            <a:extLst xmlns:a="http://schemas.openxmlformats.org/drawingml/2006/main">
              <a:ext uri="{FF2B5EF4-FFF2-40B4-BE49-F238E27FC236}">
                <a16:creationId xmlns:a16="http://schemas.microsoft.com/office/drawing/2014/main" id="{E5D607D9-BBB1-46A9-BEB2-F740BD421747}"/>
              </a:ext>
            </a:extLst>
          </p:cNvPr>
          <p:cNvSpPr>
            <a:spLocks xmlns:a="http://schemas.openxmlformats.org/drawingml/2006/main" noGrp="1"/>
          </p:cNvSpPr>
          <p:nvPr/>
        </p:nvSpPr>
        <p:spPr>
          <a:xfrm xmlns:a="http://schemas.openxmlformats.org/drawingml/2006/main">
            <a:off x="3019425" y="2314575"/>
            <a:ext cx="857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225" b="1">
                <a:solidFill>
                  <a:srgbClr val="123550"/>
                </a:solidFill>
                <a:latin typeface="DejaVu Sans"/>
                <a:ea typeface="DejaVu Sans"/>
                <a:cs typeface="DejaVu Sans"/>
              </a:defRPr>
            </a:pPr>
            <a:r>
              <a:rPr sz="6225" b="1">
                <a:solidFill>
                  <a:srgbClr val="123550"/>
                </a:solidFill>
                <a:latin typeface="DejaVu Sans"/>
                <a:ea typeface="DejaVu Sans"/>
                <a:cs typeface="DejaVu Sans"/>
              </a:rPr>
              <a:t>=</a:t>
            </a:r>
          </a:p>
        </p:txBody>
      </p:sp>
      <p:sp>
        <p:nvSpPr>
          <p:cNvPr id="7" name="1">
            <a:extLst xmlns:a="http://schemas.openxmlformats.org/drawingml/2006/main">
              <a:ext uri="{FF2B5EF4-FFF2-40B4-BE49-F238E27FC236}">
                <a16:creationId xmlns:a16="http://schemas.microsoft.com/office/drawing/2014/main" id="{7A3F5A09-E035-4167-9B30-0FF12EAEC2A8}"/>
              </a:ext>
            </a:extLst>
          </p:cNvPr>
          <p:cNvSpPr>
            <a:spLocks xmlns:a="http://schemas.openxmlformats.org/drawingml/2006/main" noGrp="1"/>
          </p:cNvSpPr>
          <p:nvPr/>
        </p:nvSpPr>
        <p:spPr>
          <a:xfrm xmlns:a="http://schemas.openxmlformats.org/drawingml/2006/main">
            <a:off x="5019675" y="1866900"/>
            <a:ext cx="12096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1</a:t>
            </a:r>
          </a:p>
        </p:txBody>
      </p:sp>
      <p:sp>
        <p:nvSpPr>
          <p:cNvPr id="8" name="fraction bar">
            <a:extLst xmlns:a="http://schemas.openxmlformats.org/drawingml/2006/main">
              <a:ext uri="{FF2B5EF4-FFF2-40B4-BE49-F238E27FC236}">
                <a16:creationId xmlns:a16="http://schemas.microsoft.com/office/drawing/2014/main" id="{F6679FB2-A672-4B9C-83E5-0AB03F3F8D2B}"/>
              </a:ext>
            </a:extLst>
          </p:cNvPr>
          <p:cNvSpPr>
            <a:spLocks xmlns:a="http://schemas.openxmlformats.org/drawingml/2006/main" noGrp="1"/>
          </p:cNvSpPr>
          <p:nvPr/>
        </p:nvSpPr>
        <p:spPr>
          <a:xfrm xmlns:a="http://schemas.openxmlformats.org/drawingml/2006/main">
            <a:off x="5019675" y="2790825"/>
            <a:ext cx="1209675"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9" name="2">
            <a:extLst xmlns:a="http://schemas.openxmlformats.org/drawingml/2006/main">
              <a:ext uri="{FF2B5EF4-FFF2-40B4-BE49-F238E27FC236}">
                <a16:creationId xmlns:a16="http://schemas.microsoft.com/office/drawing/2014/main" id="{37B8BDF6-8E2E-4D10-8660-70EB031A3B68}"/>
              </a:ext>
            </a:extLst>
          </p:cNvPr>
          <p:cNvSpPr>
            <a:spLocks xmlns:a="http://schemas.openxmlformats.org/drawingml/2006/main" noGrp="1"/>
          </p:cNvSpPr>
          <p:nvPr/>
        </p:nvSpPr>
        <p:spPr>
          <a:xfrm xmlns:a="http://schemas.openxmlformats.org/drawingml/2006/main">
            <a:off x="5019675" y="2876550"/>
            <a:ext cx="12096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2</a:t>
            </a:r>
          </a:p>
        </p:txBody>
      </p:sp>
      <p:sp>
        <p:nvSpPr>
          <p:cNvPr id="10" name="Same amount. Simpler fraction.">
            <a:extLst xmlns:a="http://schemas.openxmlformats.org/drawingml/2006/main">
              <a:ext uri="{FF2B5EF4-FFF2-40B4-BE49-F238E27FC236}">
                <a16:creationId xmlns:a16="http://schemas.microsoft.com/office/drawing/2014/main" id="{F0B16698-8442-49DC-B56A-43958036CA95}"/>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Same amount. Simpler fraction.</a:t>
            </a:r>
          </a:p>
        </p:txBody>
      </p:sp>
    </p:spTree>
    <p:extLst>
      <p:ext uri="{BB962C8B-B14F-4D97-AF65-F5344CB8AC3E}">
        <p14:creationId xmlns:p14="http://schemas.microsoft.com/office/powerpoint/2010/main" val="1011909100"/>
      </p:ext>
    </p:extLst>
  </p:cSld>
</p:sld>
</file>

<file path=ppt/slides/slide32.xml><?xml version="1.0" encoding="utf-8"?>
<p:sld xmlns:p="http://schemas.openxmlformats.org/presentationml/2006/main">
  <p:cSld>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a05234be6b6465e"/>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Divide top and bottom by 3">
            <a:extLst xmlns:a="http://schemas.openxmlformats.org/drawingml/2006/main">
              <a:ext uri="{FF2B5EF4-FFF2-40B4-BE49-F238E27FC236}">
                <a16:creationId xmlns:a16="http://schemas.microsoft.com/office/drawing/2014/main" id="{DDE86BC2-A331-4F7E-8F6F-C109303B66CD}"/>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Divide top and bottom by 3</a:t>
            </a:r>
          </a:p>
        </p:txBody>
      </p:sp>
      <p:sp>
        <p:nvSpPr>
          <p:cNvPr id="3" name="3 ÷ 3">
            <a:extLst xmlns:a="http://schemas.openxmlformats.org/drawingml/2006/main">
              <a:ext uri="{FF2B5EF4-FFF2-40B4-BE49-F238E27FC236}">
                <a16:creationId xmlns:a16="http://schemas.microsoft.com/office/drawing/2014/main" id="{A64827CE-9D03-4C7A-AE09-A07DC765D2F0}"/>
              </a:ext>
            </a:extLst>
          </p:cNvPr>
          <p:cNvSpPr>
            <a:spLocks xmlns:a="http://schemas.openxmlformats.org/drawingml/2006/main" noGrp="1"/>
          </p:cNvSpPr>
          <p:nvPr/>
        </p:nvSpPr>
        <p:spPr>
          <a:xfrm xmlns:a="http://schemas.openxmlformats.org/drawingml/2006/main">
            <a:off x="619125" y="1876425"/>
            <a:ext cx="2762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4875" b="1">
                <a:solidFill>
                  <a:srgbClr val="C84338"/>
                </a:solidFill>
                <a:latin typeface="DejaVu Sans"/>
                <a:ea typeface="DejaVu Sans"/>
                <a:cs typeface="DejaVu Sans"/>
              </a:defRPr>
            </a:pPr>
            <a:r>
              <a:rPr sz="4875" b="1">
                <a:solidFill>
                  <a:srgbClr val="C84338"/>
                </a:solidFill>
                <a:latin typeface="DejaVu Sans"/>
                <a:ea typeface="DejaVu Sans"/>
                <a:cs typeface="DejaVu Sans"/>
              </a:rPr>
              <a:t>3 ÷ 3</a:t>
            </a:r>
          </a:p>
        </p:txBody>
      </p:sp>
      <p:sp>
        <p:nvSpPr>
          <p:cNvPr id="4" name="fraction bar">
            <a:extLst xmlns:a="http://schemas.openxmlformats.org/drawingml/2006/main">
              <a:ext uri="{FF2B5EF4-FFF2-40B4-BE49-F238E27FC236}">
                <a16:creationId xmlns:a16="http://schemas.microsoft.com/office/drawing/2014/main" id="{955FA1D6-E232-46CA-A701-0F09CFCA24AE}"/>
              </a:ext>
            </a:extLst>
          </p:cNvPr>
          <p:cNvSpPr>
            <a:spLocks xmlns:a="http://schemas.openxmlformats.org/drawingml/2006/main" noGrp="1"/>
          </p:cNvSpPr>
          <p:nvPr/>
        </p:nvSpPr>
        <p:spPr>
          <a:xfrm xmlns:a="http://schemas.openxmlformats.org/drawingml/2006/main">
            <a:off x="619125" y="2638425"/>
            <a:ext cx="276225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5" name="6 ÷ 3">
            <a:extLst xmlns:a="http://schemas.openxmlformats.org/drawingml/2006/main">
              <a:ext uri="{FF2B5EF4-FFF2-40B4-BE49-F238E27FC236}">
                <a16:creationId xmlns:a16="http://schemas.microsoft.com/office/drawing/2014/main" id="{D91F306B-D3BC-4ED9-8451-C0AD90E8C183}"/>
              </a:ext>
            </a:extLst>
          </p:cNvPr>
          <p:cNvSpPr>
            <a:spLocks xmlns:a="http://schemas.openxmlformats.org/drawingml/2006/main" noGrp="1"/>
          </p:cNvSpPr>
          <p:nvPr/>
        </p:nvSpPr>
        <p:spPr>
          <a:xfrm xmlns:a="http://schemas.openxmlformats.org/drawingml/2006/main">
            <a:off x="619125" y="2724150"/>
            <a:ext cx="2762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4875" b="1">
                <a:solidFill>
                  <a:srgbClr val="1764B9"/>
                </a:solidFill>
                <a:latin typeface="DejaVu Sans"/>
                <a:ea typeface="DejaVu Sans"/>
                <a:cs typeface="DejaVu Sans"/>
              </a:defRPr>
            </a:pPr>
            <a:r>
              <a:rPr sz="4875" b="1">
                <a:solidFill>
                  <a:srgbClr val="1764B9"/>
                </a:solidFill>
                <a:latin typeface="DejaVu Sans"/>
                <a:ea typeface="DejaVu Sans"/>
                <a:cs typeface="DejaVu Sans"/>
              </a:rPr>
              <a:t>6 ÷ 3</a:t>
            </a:r>
          </a:p>
        </p:txBody>
      </p:sp>
      <p:sp>
        <p:nvSpPr>
          <p:cNvPr id="6" name="=">
            <a:extLst xmlns:a="http://schemas.openxmlformats.org/drawingml/2006/main">
              <a:ext uri="{FF2B5EF4-FFF2-40B4-BE49-F238E27FC236}">
                <a16:creationId xmlns:a16="http://schemas.microsoft.com/office/drawing/2014/main" id="{EBF93AB8-9C2B-4A48-9787-86F4C5ABC90E}"/>
              </a:ext>
            </a:extLst>
          </p:cNvPr>
          <p:cNvSpPr>
            <a:spLocks xmlns:a="http://schemas.openxmlformats.org/drawingml/2006/main" noGrp="1"/>
          </p:cNvSpPr>
          <p:nvPr/>
        </p:nvSpPr>
        <p:spPr>
          <a:xfrm xmlns:a="http://schemas.openxmlformats.org/drawingml/2006/main">
            <a:off x="3762375" y="2209800"/>
            <a:ext cx="857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000" b="1">
                <a:solidFill>
                  <a:srgbClr val="123550"/>
                </a:solidFill>
                <a:latin typeface="DejaVu Sans"/>
                <a:ea typeface="DejaVu Sans"/>
                <a:cs typeface="DejaVu Sans"/>
              </a:defRPr>
            </a:pPr>
            <a:r>
              <a:rPr sz="6000" b="1">
                <a:solidFill>
                  <a:srgbClr val="123550"/>
                </a:solidFill>
                <a:latin typeface="DejaVu Sans"/>
                <a:ea typeface="DejaVu Sans"/>
                <a:cs typeface="DejaVu Sans"/>
              </a:rPr>
              <a:t>=</a:t>
            </a:r>
          </a:p>
        </p:txBody>
      </p:sp>
      <p:sp>
        <p:nvSpPr>
          <p:cNvPr id="7" name="1">
            <a:extLst xmlns:a="http://schemas.openxmlformats.org/drawingml/2006/main">
              <a:ext uri="{FF2B5EF4-FFF2-40B4-BE49-F238E27FC236}">
                <a16:creationId xmlns:a16="http://schemas.microsoft.com/office/drawing/2014/main" id="{196121EE-5434-4F89-B641-2B7FB66301EA}"/>
              </a:ext>
            </a:extLst>
          </p:cNvPr>
          <p:cNvSpPr>
            <a:spLocks xmlns:a="http://schemas.openxmlformats.org/drawingml/2006/main" noGrp="1"/>
          </p:cNvSpPr>
          <p:nvPr/>
        </p:nvSpPr>
        <p:spPr>
          <a:xfrm xmlns:a="http://schemas.openxmlformats.org/drawingml/2006/main">
            <a:off x="5419725" y="1876425"/>
            <a:ext cx="101917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5625" b="1">
                <a:solidFill>
                  <a:srgbClr val="C84338"/>
                </a:solidFill>
                <a:latin typeface="DejaVu Sans"/>
                <a:ea typeface="DejaVu Sans"/>
                <a:cs typeface="DejaVu Sans"/>
              </a:defRPr>
            </a:pPr>
            <a:r>
              <a:rPr sz="5625" b="1">
                <a:solidFill>
                  <a:srgbClr val="C84338"/>
                </a:solidFill>
                <a:latin typeface="DejaVu Sans"/>
                <a:ea typeface="DejaVu Sans"/>
                <a:cs typeface="DejaVu Sans"/>
              </a:rPr>
              <a:t>1</a:t>
            </a:r>
          </a:p>
        </p:txBody>
      </p:sp>
      <p:sp>
        <p:nvSpPr>
          <p:cNvPr id="8" name="fraction bar">
            <a:extLst xmlns:a="http://schemas.openxmlformats.org/drawingml/2006/main">
              <a:ext uri="{FF2B5EF4-FFF2-40B4-BE49-F238E27FC236}">
                <a16:creationId xmlns:a16="http://schemas.microsoft.com/office/drawing/2014/main" id="{1F2A26B5-6C5D-4819-A8DF-56B94A5DD333}"/>
              </a:ext>
            </a:extLst>
          </p:cNvPr>
          <p:cNvSpPr>
            <a:spLocks xmlns:a="http://schemas.openxmlformats.org/drawingml/2006/main" noGrp="1"/>
          </p:cNvSpPr>
          <p:nvPr/>
        </p:nvSpPr>
        <p:spPr>
          <a:xfrm xmlns:a="http://schemas.openxmlformats.org/drawingml/2006/main">
            <a:off x="5419725" y="2733675"/>
            <a:ext cx="1019175"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9" name="2">
            <a:extLst xmlns:a="http://schemas.openxmlformats.org/drawingml/2006/main">
              <a:ext uri="{FF2B5EF4-FFF2-40B4-BE49-F238E27FC236}">
                <a16:creationId xmlns:a16="http://schemas.microsoft.com/office/drawing/2014/main" id="{92319113-38D4-4748-8974-36B05FE9AFCE}"/>
              </a:ext>
            </a:extLst>
          </p:cNvPr>
          <p:cNvSpPr>
            <a:spLocks xmlns:a="http://schemas.openxmlformats.org/drawingml/2006/main" noGrp="1"/>
          </p:cNvSpPr>
          <p:nvPr/>
        </p:nvSpPr>
        <p:spPr>
          <a:xfrm xmlns:a="http://schemas.openxmlformats.org/drawingml/2006/main">
            <a:off x="5419725" y="2819400"/>
            <a:ext cx="101917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5625" b="1">
                <a:solidFill>
                  <a:srgbClr val="1764B9"/>
                </a:solidFill>
                <a:latin typeface="DejaVu Sans"/>
                <a:ea typeface="DejaVu Sans"/>
                <a:cs typeface="DejaVu Sans"/>
              </a:defRPr>
            </a:pPr>
            <a:r>
              <a:rPr sz="5625" b="1">
                <a:solidFill>
                  <a:srgbClr val="1764B9"/>
                </a:solidFill>
                <a:latin typeface="DejaVu Sans"/>
                <a:ea typeface="DejaVu Sans"/>
                <a:cs typeface="DejaVu Sans"/>
              </a:rPr>
              <a:t>2</a:t>
            </a:r>
          </a:p>
        </p:txBody>
      </p:sp>
      <p:sp>
        <p:nvSpPr>
          <p:cNvPr id="10" name="Divide both by 3.">
            <a:extLst xmlns:a="http://schemas.openxmlformats.org/drawingml/2006/main">
              <a:ext uri="{FF2B5EF4-FFF2-40B4-BE49-F238E27FC236}">
                <a16:creationId xmlns:a16="http://schemas.microsoft.com/office/drawing/2014/main" id="{114C2339-6307-4E10-ABDC-ECCE170EB342}"/>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Divide both by 3.</a:t>
            </a:r>
          </a:p>
        </p:txBody>
      </p:sp>
    </p:spTree>
    <p:extLst>
      <p:ext uri="{BB962C8B-B14F-4D97-AF65-F5344CB8AC3E}">
        <p14:creationId xmlns:p14="http://schemas.microsoft.com/office/powerpoint/2010/main" val="2119512905"/>
      </p:ext>
    </p:extLst>
  </p:cSld>
</p:sld>
</file>

<file path=ppt/slides/slide33.xml><?xml version="1.0" encoding="utf-8"?>
<p:sld xmlns:p="http://schemas.openxmlformats.org/presentationml/2006/main">
  <p:cSld>
    <p:spTree>
      <p:nvGrpSpPr>
        <p:cNvPr id="1" name=""/>
        <p:cNvGrpSpPr/>
        <p:nvPr/>
      </p:nvGrpSpPr>
      <p:grpSpPr>
        <a:xfrm xmlns:a="http://schemas.openxmlformats.org/drawingml/2006/main"/>
      </p:grpSpPr>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a1ed73d9b09438d"/>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Three and one half">
            <a:extLst xmlns:a="http://schemas.openxmlformats.org/drawingml/2006/main">
              <a:ext uri="{FF2B5EF4-FFF2-40B4-BE49-F238E27FC236}">
                <a16:creationId xmlns:a16="http://schemas.microsoft.com/office/drawing/2014/main" id="{D0319DF0-FB90-4C98-8961-E45814D3E045}"/>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Three and one half</a:t>
            </a:r>
          </a:p>
        </p:txBody>
      </p:sp>
      <p:sp>
        <p:nvSpPr>
          <p:cNvPr id="3" name="3">
            <a:extLst xmlns:a="http://schemas.openxmlformats.org/drawingml/2006/main">
              <a:ext uri="{FF2B5EF4-FFF2-40B4-BE49-F238E27FC236}">
                <a16:creationId xmlns:a16="http://schemas.microsoft.com/office/drawing/2014/main" id="{FE9CF294-0885-4F70-9B39-1F1D01C724E4}"/>
              </a:ext>
            </a:extLst>
          </p:cNvPr>
          <p:cNvSpPr>
            <a:spLocks xmlns:a="http://schemas.openxmlformats.org/drawingml/2006/main" noGrp="1"/>
          </p:cNvSpPr>
          <p:nvPr/>
        </p:nvSpPr>
        <p:spPr>
          <a:xfrm xmlns:a="http://schemas.openxmlformats.org/drawingml/2006/main">
            <a:off x="1123950" y="2286000"/>
            <a:ext cx="952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8925" b="1">
                <a:solidFill>
                  <a:srgbClr val="00756E"/>
                </a:solidFill>
                <a:latin typeface="DejaVu Sans"/>
                <a:ea typeface="DejaVu Sans"/>
                <a:cs typeface="DejaVu Sans"/>
              </a:defRPr>
            </a:pPr>
            <a:r>
              <a:rPr sz="8925" b="1">
                <a:solidFill>
                  <a:srgbClr val="00756E"/>
                </a:solidFill>
                <a:latin typeface="DejaVu Sans"/>
                <a:ea typeface="DejaVu Sans"/>
                <a:cs typeface="DejaVu Sans"/>
              </a:rPr>
              <a:t>3</a:t>
            </a:r>
          </a:p>
        </p:txBody>
      </p:sp>
      <p:sp>
        <p:nvSpPr>
          <p:cNvPr id="4" name="1">
            <a:extLst xmlns:a="http://schemas.openxmlformats.org/drawingml/2006/main">
              <a:ext uri="{FF2B5EF4-FFF2-40B4-BE49-F238E27FC236}">
                <a16:creationId xmlns:a16="http://schemas.microsoft.com/office/drawing/2014/main" id="{195B610F-AA8C-4D2D-BD6F-1A93A716959E}"/>
              </a:ext>
            </a:extLst>
          </p:cNvPr>
          <p:cNvSpPr>
            <a:spLocks xmlns:a="http://schemas.openxmlformats.org/drawingml/2006/main" noGrp="1"/>
          </p:cNvSpPr>
          <p:nvPr/>
        </p:nvSpPr>
        <p:spPr>
          <a:xfrm xmlns:a="http://schemas.openxmlformats.org/drawingml/2006/main">
            <a:off x="2190750" y="1752600"/>
            <a:ext cx="952500" cy="1019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275" b="1">
                <a:solidFill>
                  <a:srgbClr val="C84338"/>
                </a:solidFill>
                <a:latin typeface="DejaVu Sans"/>
                <a:ea typeface="DejaVu Sans"/>
                <a:cs typeface="DejaVu Sans"/>
              </a:defRPr>
            </a:pPr>
            <a:r>
              <a:rPr sz="7275" b="1">
                <a:solidFill>
                  <a:srgbClr val="C84338"/>
                </a:solidFill>
                <a:latin typeface="DejaVu Sans"/>
                <a:ea typeface="DejaVu Sans"/>
                <a:cs typeface="DejaVu Sans"/>
              </a:rPr>
              <a:t>1</a:t>
            </a:r>
          </a:p>
        </p:txBody>
      </p:sp>
      <p:sp>
        <p:nvSpPr>
          <p:cNvPr id="5" name="fraction bar">
            <a:extLst xmlns:a="http://schemas.openxmlformats.org/drawingml/2006/main">
              <a:ext uri="{FF2B5EF4-FFF2-40B4-BE49-F238E27FC236}">
                <a16:creationId xmlns:a16="http://schemas.microsoft.com/office/drawing/2014/main" id="{DA797604-B775-4242-A7D6-E9113BEC1C0C}"/>
              </a:ext>
            </a:extLst>
          </p:cNvPr>
          <p:cNvSpPr>
            <a:spLocks xmlns:a="http://schemas.openxmlformats.org/drawingml/2006/main" noGrp="1"/>
          </p:cNvSpPr>
          <p:nvPr/>
        </p:nvSpPr>
        <p:spPr>
          <a:xfrm xmlns:a="http://schemas.openxmlformats.org/drawingml/2006/main">
            <a:off x="2190750" y="2819400"/>
            <a:ext cx="95250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6" name="2">
            <a:extLst xmlns:a="http://schemas.openxmlformats.org/drawingml/2006/main">
              <a:ext uri="{FF2B5EF4-FFF2-40B4-BE49-F238E27FC236}">
                <a16:creationId xmlns:a16="http://schemas.microsoft.com/office/drawing/2014/main" id="{7DDD090F-9DD4-48FA-9582-3E976B1112DC}"/>
              </a:ext>
            </a:extLst>
          </p:cNvPr>
          <p:cNvSpPr>
            <a:spLocks xmlns:a="http://schemas.openxmlformats.org/drawingml/2006/main" noGrp="1"/>
          </p:cNvSpPr>
          <p:nvPr/>
        </p:nvSpPr>
        <p:spPr>
          <a:xfrm xmlns:a="http://schemas.openxmlformats.org/drawingml/2006/main">
            <a:off x="2190750" y="2905125"/>
            <a:ext cx="952500" cy="1019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275" b="1">
                <a:solidFill>
                  <a:srgbClr val="1764B9"/>
                </a:solidFill>
                <a:latin typeface="DejaVu Sans"/>
                <a:ea typeface="DejaVu Sans"/>
                <a:cs typeface="DejaVu Sans"/>
              </a:defRPr>
            </a:pPr>
            <a:r>
              <a:rPr sz="7275" b="1">
                <a:solidFill>
                  <a:srgbClr val="1764B9"/>
                </a:solidFill>
                <a:latin typeface="DejaVu Sans"/>
                <a:ea typeface="DejaVu Sans"/>
                <a:cs typeface="DejaVu Sans"/>
              </a:rPr>
              <a:t>2</a:t>
            </a:r>
          </a:p>
        </p:txBody>
      </p:sp>
      <p:sp>
        <p:nvSpPr>
          <p:cNvPr id="7" name="equal piece 1, shaded">
            <a:extLst xmlns:a="http://schemas.openxmlformats.org/drawingml/2006/main">
              <a:ext uri="{FF2B5EF4-FFF2-40B4-BE49-F238E27FC236}">
                <a16:creationId xmlns:a16="http://schemas.microsoft.com/office/drawing/2014/main" id="{1E586F6C-11D9-443F-AF3A-BF944C71E40C}"/>
              </a:ext>
            </a:extLst>
          </p:cNvPr>
          <p:cNvSpPr>
            <a:spLocks xmlns:a="http://schemas.openxmlformats.org/drawingml/2006/main" noGrp="1"/>
          </p:cNvSpPr>
          <p:nvPr/>
        </p:nvSpPr>
        <p:spPr>
          <a:xfrm xmlns:a="http://schemas.openxmlformats.org/drawingml/2006/main">
            <a:off x="609600" y="4352925"/>
            <a:ext cx="7429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8" name="equal piece 2, shaded">
            <a:extLst xmlns:a="http://schemas.openxmlformats.org/drawingml/2006/main">
              <a:ext uri="{FF2B5EF4-FFF2-40B4-BE49-F238E27FC236}">
                <a16:creationId xmlns:a16="http://schemas.microsoft.com/office/drawing/2014/main" id="{6D5552B7-65BF-4668-BA41-2291BA229F1E}"/>
              </a:ext>
            </a:extLst>
          </p:cNvPr>
          <p:cNvSpPr>
            <a:spLocks xmlns:a="http://schemas.openxmlformats.org/drawingml/2006/main" noGrp="1"/>
          </p:cNvSpPr>
          <p:nvPr/>
        </p:nvSpPr>
        <p:spPr>
          <a:xfrm xmlns:a="http://schemas.openxmlformats.org/drawingml/2006/main">
            <a:off x="1352550" y="4352925"/>
            <a:ext cx="7429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9" name="1 whole">
            <a:extLst xmlns:a="http://schemas.openxmlformats.org/drawingml/2006/main">
              <a:ext uri="{FF2B5EF4-FFF2-40B4-BE49-F238E27FC236}">
                <a16:creationId xmlns:a16="http://schemas.microsoft.com/office/drawing/2014/main" id="{6832FFFB-1417-4A01-9FFD-9A9FFAD97E2F}"/>
              </a:ext>
            </a:extLst>
          </p:cNvPr>
          <p:cNvSpPr>
            <a:spLocks xmlns:a="http://schemas.openxmlformats.org/drawingml/2006/main" noGrp="1"/>
          </p:cNvSpPr>
          <p:nvPr/>
        </p:nvSpPr>
        <p:spPr>
          <a:xfrm xmlns:a="http://schemas.openxmlformats.org/drawingml/2006/main">
            <a:off x="609600" y="5038725"/>
            <a:ext cx="14859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10" name="equal piece 3, shaded">
            <a:extLst xmlns:a="http://schemas.openxmlformats.org/drawingml/2006/main">
              <a:ext uri="{FF2B5EF4-FFF2-40B4-BE49-F238E27FC236}">
                <a16:creationId xmlns:a16="http://schemas.microsoft.com/office/drawing/2014/main" id="{E05B1E15-369E-46F1-B38B-DF31ACDB9700}"/>
              </a:ext>
            </a:extLst>
          </p:cNvPr>
          <p:cNvSpPr>
            <a:spLocks xmlns:a="http://schemas.openxmlformats.org/drawingml/2006/main" noGrp="1"/>
          </p:cNvSpPr>
          <p:nvPr/>
        </p:nvSpPr>
        <p:spPr>
          <a:xfrm xmlns:a="http://schemas.openxmlformats.org/drawingml/2006/main">
            <a:off x="2305050" y="4352925"/>
            <a:ext cx="7429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1" name="equal piece 4, shaded">
            <a:extLst xmlns:a="http://schemas.openxmlformats.org/drawingml/2006/main">
              <a:ext uri="{FF2B5EF4-FFF2-40B4-BE49-F238E27FC236}">
                <a16:creationId xmlns:a16="http://schemas.microsoft.com/office/drawing/2014/main" id="{115A581D-D8EB-4D96-82D2-A9409345A190}"/>
              </a:ext>
            </a:extLst>
          </p:cNvPr>
          <p:cNvSpPr>
            <a:spLocks xmlns:a="http://schemas.openxmlformats.org/drawingml/2006/main" noGrp="1"/>
          </p:cNvSpPr>
          <p:nvPr/>
        </p:nvSpPr>
        <p:spPr>
          <a:xfrm xmlns:a="http://schemas.openxmlformats.org/drawingml/2006/main">
            <a:off x="3048000" y="4352925"/>
            <a:ext cx="7429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2" name="1 whole">
            <a:extLst xmlns:a="http://schemas.openxmlformats.org/drawingml/2006/main">
              <a:ext uri="{FF2B5EF4-FFF2-40B4-BE49-F238E27FC236}">
                <a16:creationId xmlns:a16="http://schemas.microsoft.com/office/drawing/2014/main" id="{D8E251E3-F043-4E1F-B442-FCED5659B420}"/>
              </a:ext>
            </a:extLst>
          </p:cNvPr>
          <p:cNvSpPr>
            <a:spLocks xmlns:a="http://schemas.openxmlformats.org/drawingml/2006/main" noGrp="1"/>
          </p:cNvSpPr>
          <p:nvPr/>
        </p:nvSpPr>
        <p:spPr>
          <a:xfrm xmlns:a="http://schemas.openxmlformats.org/drawingml/2006/main">
            <a:off x="2305050" y="5038725"/>
            <a:ext cx="14859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13" name="equal piece 5, shaded">
            <a:extLst xmlns:a="http://schemas.openxmlformats.org/drawingml/2006/main">
              <a:ext uri="{FF2B5EF4-FFF2-40B4-BE49-F238E27FC236}">
                <a16:creationId xmlns:a16="http://schemas.microsoft.com/office/drawing/2014/main" id="{07CE1DCA-98F2-4BDF-903B-7A3EDAB99224}"/>
              </a:ext>
            </a:extLst>
          </p:cNvPr>
          <p:cNvSpPr>
            <a:spLocks xmlns:a="http://schemas.openxmlformats.org/drawingml/2006/main" noGrp="1"/>
          </p:cNvSpPr>
          <p:nvPr/>
        </p:nvSpPr>
        <p:spPr>
          <a:xfrm xmlns:a="http://schemas.openxmlformats.org/drawingml/2006/main">
            <a:off x="4000500" y="4352925"/>
            <a:ext cx="7429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4" name="equal piece 6, shaded">
            <a:extLst xmlns:a="http://schemas.openxmlformats.org/drawingml/2006/main">
              <a:ext uri="{FF2B5EF4-FFF2-40B4-BE49-F238E27FC236}">
                <a16:creationId xmlns:a16="http://schemas.microsoft.com/office/drawing/2014/main" id="{F6F9A733-0D6D-4701-98A6-CE853B5F1190}"/>
              </a:ext>
            </a:extLst>
          </p:cNvPr>
          <p:cNvSpPr>
            <a:spLocks xmlns:a="http://schemas.openxmlformats.org/drawingml/2006/main" noGrp="1"/>
          </p:cNvSpPr>
          <p:nvPr/>
        </p:nvSpPr>
        <p:spPr>
          <a:xfrm xmlns:a="http://schemas.openxmlformats.org/drawingml/2006/main">
            <a:off x="4743450" y="4352925"/>
            <a:ext cx="742950"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5" name="1 whole">
            <a:extLst xmlns:a="http://schemas.openxmlformats.org/drawingml/2006/main">
              <a:ext uri="{FF2B5EF4-FFF2-40B4-BE49-F238E27FC236}">
                <a16:creationId xmlns:a16="http://schemas.microsoft.com/office/drawing/2014/main" id="{A1772CF4-F85C-4A1B-A6E3-92A8F7723670}"/>
              </a:ext>
            </a:extLst>
          </p:cNvPr>
          <p:cNvSpPr>
            <a:spLocks xmlns:a="http://schemas.openxmlformats.org/drawingml/2006/main" noGrp="1"/>
          </p:cNvSpPr>
          <p:nvPr/>
        </p:nvSpPr>
        <p:spPr>
          <a:xfrm xmlns:a="http://schemas.openxmlformats.org/drawingml/2006/main">
            <a:off x="4000500" y="5038725"/>
            <a:ext cx="14859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16" name="equal piece 7, shaded">
            <a:extLst xmlns:a="http://schemas.openxmlformats.org/drawingml/2006/main">
              <a:ext uri="{FF2B5EF4-FFF2-40B4-BE49-F238E27FC236}">
                <a16:creationId xmlns:a16="http://schemas.microsoft.com/office/drawing/2014/main" id="{6DD3B68E-854E-4B70-BBF7-619CB9CA58D5}"/>
              </a:ext>
            </a:extLst>
          </p:cNvPr>
          <p:cNvSpPr>
            <a:spLocks xmlns:a="http://schemas.openxmlformats.org/drawingml/2006/main" noGrp="1"/>
          </p:cNvSpPr>
          <p:nvPr/>
        </p:nvSpPr>
        <p:spPr>
          <a:xfrm xmlns:a="http://schemas.openxmlformats.org/drawingml/2006/main">
            <a:off x="5695950" y="4352925"/>
            <a:ext cx="742950" cy="590550"/>
          </a:xfrm>
          <a:prstGeom xmlns:a="http://schemas.openxmlformats.org/drawingml/2006/main" prst="rect">
            <a:avLst/>
          </a:prstGeom>
          <a:solidFill xmlns:a="http://schemas.openxmlformats.org/drawingml/2006/main">
            <a:srgbClr val="FF8F7A"/>
          </a:solidFill>
          <a:ln xmlns:a="http://schemas.openxmlformats.org/drawingml/2006/main" w="22860">
            <a:solidFill>
              <a:srgbClr val="123550"/>
            </a:solidFill>
          </a:ln>
        </p:spPr>
      </p:sp>
      <p:sp>
        <p:nvSpPr>
          <p:cNvPr id="17" name="equal piece 8, unshaded">
            <a:extLst xmlns:a="http://schemas.openxmlformats.org/drawingml/2006/main">
              <a:ext uri="{FF2B5EF4-FFF2-40B4-BE49-F238E27FC236}">
                <a16:creationId xmlns:a16="http://schemas.microsoft.com/office/drawing/2014/main" id="{154226D4-8144-49B9-A3C2-7400AC181D82}"/>
              </a:ext>
            </a:extLst>
          </p:cNvPr>
          <p:cNvSpPr>
            <a:spLocks xmlns:a="http://schemas.openxmlformats.org/drawingml/2006/main" noGrp="1"/>
          </p:cNvSpPr>
          <p:nvPr/>
        </p:nvSpPr>
        <p:spPr>
          <a:xfrm xmlns:a="http://schemas.openxmlformats.org/drawingml/2006/main">
            <a:off x="6438900" y="4352925"/>
            <a:ext cx="742950"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18" name="1 of 2">
            <a:extLst xmlns:a="http://schemas.openxmlformats.org/drawingml/2006/main">
              <a:ext uri="{FF2B5EF4-FFF2-40B4-BE49-F238E27FC236}">
                <a16:creationId xmlns:a16="http://schemas.microsoft.com/office/drawing/2014/main" id="{98F88C00-104D-4336-AAC2-AC4BD0E7A985}"/>
              </a:ext>
            </a:extLst>
          </p:cNvPr>
          <p:cNvSpPr>
            <a:spLocks xmlns:a="http://schemas.openxmlformats.org/drawingml/2006/main" noGrp="1"/>
          </p:cNvSpPr>
          <p:nvPr/>
        </p:nvSpPr>
        <p:spPr>
          <a:xfrm xmlns:a="http://schemas.openxmlformats.org/drawingml/2006/main">
            <a:off x="5695950" y="5038725"/>
            <a:ext cx="14859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123550"/>
                </a:solidFill>
                <a:latin typeface="DejaVu Sans"/>
                <a:ea typeface="DejaVu Sans"/>
                <a:cs typeface="DejaVu Sans"/>
              </a:defRPr>
            </a:pPr>
            <a:r>
              <a:rPr sz="1875" b="1">
                <a:solidFill>
                  <a:srgbClr val="123550"/>
                </a:solidFill>
                <a:latin typeface="DejaVu Sans"/>
                <a:ea typeface="DejaVu Sans"/>
                <a:cs typeface="DejaVu Sans"/>
              </a:rPr>
              <a:t>1 of 2</a:t>
            </a:r>
          </a:p>
        </p:txBody>
      </p:sp>
      <p:sp>
        <p:nvSpPr>
          <p:cNvPr id="19" name="Same amount, a simpler way!">
            <a:extLst xmlns:a="http://schemas.openxmlformats.org/drawingml/2006/main">
              <a:ext uri="{FF2B5EF4-FFF2-40B4-BE49-F238E27FC236}">
                <a16:creationId xmlns:a16="http://schemas.microsoft.com/office/drawing/2014/main" id="{01087671-EFA7-4011-9979-D1DD6F7F2C8C}"/>
              </a:ext>
            </a:extLst>
          </p:cNvPr>
          <p:cNvSpPr>
            <a:spLocks xmlns:a="http://schemas.openxmlformats.org/drawingml/2006/main" noGrp="1"/>
          </p:cNvSpPr>
          <p:nvPr/>
        </p:nvSpPr>
        <p:spPr>
          <a:xfrm xmlns:a="http://schemas.openxmlformats.org/drawingml/2006/main">
            <a:off x="609600" y="552450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00" b="1">
                <a:solidFill>
                  <a:srgbClr val="123550"/>
                </a:solidFill>
                <a:latin typeface="DejaVu Sans"/>
                <a:ea typeface="DejaVu Sans"/>
                <a:cs typeface="DejaVu Sans"/>
              </a:defRPr>
            </a:pPr>
            <a:r>
              <a:rPr sz="2700" b="1">
                <a:solidFill>
                  <a:srgbClr val="123550"/>
                </a:solidFill>
                <a:latin typeface="DejaVu Sans"/>
                <a:ea typeface="DejaVu Sans"/>
                <a:cs typeface="DejaVu Sans"/>
              </a:rPr>
              <a:t>Same amount, a simpler way!</a:t>
            </a:r>
          </a:p>
        </p:txBody>
      </p:sp>
    </p:spTree>
    <p:extLst>
      <p:ext uri="{BB962C8B-B14F-4D97-AF65-F5344CB8AC3E}">
        <p14:creationId xmlns:p14="http://schemas.microsoft.com/office/powerpoint/2010/main" val="699957463"/>
      </p:ext>
    </p:extLst>
  </p:cSld>
</p:sld>
</file>

<file path=ppt/slides/slide34.xml><?xml version="1.0" encoding="utf-8"?>
<p:sld xmlns:p="http://schemas.openxmlformats.org/presentationml/2006/main">
  <p:cSld>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053fe192a7f4b6a"/>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Convert both first">
            <a:extLst xmlns:a="http://schemas.openxmlformats.org/drawingml/2006/main">
              <a:ext uri="{FF2B5EF4-FFF2-40B4-BE49-F238E27FC236}">
                <a16:creationId xmlns:a16="http://schemas.microsoft.com/office/drawing/2014/main" id="{36AD6002-87DA-44DC-B3B8-DEC152E887A1}"/>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Convert both first</a:t>
            </a:r>
          </a:p>
        </p:txBody>
      </p:sp>
      <p:sp>
        <p:nvSpPr>
          <p:cNvPr id="3" name="3">
            <a:extLst xmlns:a="http://schemas.openxmlformats.org/drawingml/2006/main">
              <a:ext uri="{FF2B5EF4-FFF2-40B4-BE49-F238E27FC236}">
                <a16:creationId xmlns:a16="http://schemas.microsoft.com/office/drawing/2014/main" id="{B26C0F92-C747-48AD-8DA4-0A92FFE4BE66}"/>
              </a:ext>
            </a:extLst>
          </p:cNvPr>
          <p:cNvSpPr>
            <a:spLocks xmlns:a="http://schemas.openxmlformats.org/drawingml/2006/main" noGrp="1"/>
          </p:cNvSpPr>
          <p:nvPr/>
        </p:nvSpPr>
        <p:spPr>
          <a:xfrm xmlns:a="http://schemas.openxmlformats.org/drawingml/2006/main">
            <a:off x="866775" y="2000250"/>
            <a:ext cx="11620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3</a:t>
            </a:r>
          </a:p>
        </p:txBody>
      </p:sp>
      <p:sp>
        <p:nvSpPr>
          <p:cNvPr id="4" name="fraction bar">
            <a:extLst xmlns:a="http://schemas.openxmlformats.org/drawingml/2006/main">
              <a:ext uri="{FF2B5EF4-FFF2-40B4-BE49-F238E27FC236}">
                <a16:creationId xmlns:a16="http://schemas.microsoft.com/office/drawing/2014/main" id="{AA8E7E54-231B-456C-A8B2-27673860A5CB}"/>
              </a:ext>
            </a:extLst>
          </p:cNvPr>
          <p:cNvSpPr>
            <a:spLocks xmlns:a="http://schemas.openxmlformats.org/drawingml/2006/main" noGrp="1"/>
          </p:cNvSpPr>
          <p:nvPr/>
        </p:nvSpPr>
        <p:spPr>
          <a:xfrm xmlns:a="http://schemas.openxmlformats.org/drawingml/2006/main">
            <a:off x="866775" y="2924175"/>
            <a:ext cx="116205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5" name="2">
            <a:extLst xmlns:a="http://schemas.openxmlformats.org/drawingml/2006/main">
              <a:ext uri="{FF2B5EF4-FFF2-40B4-BE49-F238E27FC236}">
                <a16:creationId xmlns:a16="http://schemas.microsoft.com/office/drawing/2014/main" id="{FBB3567E-6484-4385-8A1A-3115BC1806A2}"/>
              </a:ext>
            </a:extLst>
          </p:cNvPr>
          <p:cNvSpPr>
            <a:spLocks xmlns:a="http://schemas.openxmlformats.org/drawingml/2006/main" noGrp="1"/>
          </p:cNvSpPr>
          <p:nvPr/>
        </p:nvSpPr>
        <p:spPr>
          <a:xfrm xmlns:a="http://schemas.openxmlformats.org/drawingml/2006/main">
            <a:off x="866775" y="3009900"/>
            <a:ext cx="11620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2</a:t>
            </a:r>
          </a:p>
        </p:txBody>
      </p:sp>
      <p:sp>
        <p:nvSpPr>
          <p:cNvPr id="6" name="×">
            <a:extLst xmlns:a="http://schemas.openxmlformats.org/drawingml/2006/main">
              <a:ext uri="{FF2B5EF4-FFF2-40B4-BE49-F238E27FC236}">
                <a16:creationId xmlns:a16="http://schemas.microsoft.com/office/drawing/2014/main" id="{70F636FA-F773-4184-B477-0D477E3446AB}"/>
              </a:ext>
            </a:extLst>
          </p:cNvPr>
          <p:cNvSpPr>
            <a:spLocks xmlns:a="http://schemas.openxmlformats.org/drawingml/2006/main" noGrp="1"/>
          </p:cNvSpPr>
          <p:nvPr/>
        </p:nvSpPr>
        <p:spPr>
          <a:xfrm xmlns:a="http://schemas.openxmlformats.org/drawingml/2006/main">
            <a:off x="3000375" y="2447925"/>
            <a:ext cx="857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375" b="1">
                <a:solidFill>
                  <a:srgbClr val="123550"/>
                </a:solidFill>
                <a:latin typeface="DejaVu Sans"/>
                <a:ea typeface="DejaVu Sans"/>
                <a:cs typeface="DejaVu Sans"/>
              </a:defRPr>
            </a:pPr>
            <a:r>
              <a:rPr sz="6375" b="1">
                <a:solidFill>
                  <a:srgbClr val="123550"/>
                </a:solidFill>
                <a:latin typeface="DejaVu Sans"/>
                <a:ea typeface="DejaVu Sans"/>
                <a:cs typeface="DejaVu Sans"/>
              </a:rPr>
              <a:t>×</a:t>
            </a:r>
          </a:p>
        </p:txBody>
      </p:sp>
      <p:sp>
        <p:nvSpPr>
          <p:cNvPr id="7" name="7">
            <a:extLst xmlns:a="http://schemas.openxmlformats.org/drawingml/2006/main">
              <a:ext uri="{FF2B5EF4-FFF2-40B4-BE49-F238E27FC236}">
                <a16:creationId xmlns:a16="http://schemas.microsoft.com/office/drawing/2014/main" id="{8324EC29-6427-417B-8597-A8AC8ED83F20}"/>
              </a:ext>
            </a:extLst>
          </p:cNvPr>
          <p:cNvSpPr>
            <a:spLocks xmlns:a="http://schemas.openxmlformats.org/drawingml/2006/main" noGrp="1"/>
          </p:cNvSpPr>
          <p:nvPr/>
        </p:nvSpPr>
        <p:spPr>
          <a:xfrm xmlns:a="http://schemas.openxmlformats.org/drawingml/2006/main">
            <a:off x="4676775" y="2000250"/>
            <a:ext cx="11620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7</a:t>
            </a:r>
          </a:p>
        </p:txBody>
      </p:sp>
      <p:sp>
        <p:nvSpPr>
          <p:cNvPr id="8" name="fraction bar">
            <a:extLst xmlns:a="http://schemas.openxmlformats.org/drawingml/2006/main">
              <a:ext uri="{FF2B5EF4-FFF2-40B4-BE49-F238E27FC236}">
                <a16:creationId xmlns:a16="http://schemas.microsoft.com/office/drawing/2014/main" id="{063B9907-213C-41A9-B10C-0193F1E12A50}"/>
              </a:ext>
            </a:extLst>
          </p:cNvPr>
          <p:cNvSpPr>
            <a:spLocks xmlns:a="http://schemas.openxmlformats.org/drawingml/2006/main" noGrp="1"/>
          </p:cNvSpPr>
          <p:nvPr/>
        </p:nvSpPr>
        <p:spPr>
          <a:xfrm xmlns:a="http://schemas.openxmlformats.org/drawingml/2006/main">
            <a:off x="4676775" y="2924175"/>
            <a:ext cx="116205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9" name="3">
            <a:extLst xmlns:a="http://schemas.openxmlformats.org/drawingml/2006/main">
              <a:ext uri="{FF2B5EF4-FFF2-40B4-BE49-F238E27FC236}">
                <a16:creationId xmlns:a16="http://schemas.microsoft.com/office/drawing/2014/main" id="{3C5AB0D3-8666-49A0-9394-09F676C595E1}"/>
              </a:ext>
            </a:extLst>
          </p:cNvPr>
          <p:cNvSpPr>
            <a:spLocks xmlns:a="http://schemas.openxmlformats.org/drawingml/2006/main" noGrp="1"/>
          </p:cNvSpPr>
          <p:nvPr/>
        </p:nvSpPr>
        <p:spPr>
          <a:xfrm xmlns:a="http://schemas.openxmlformats.org/drawingml/2006/main">
            <a:off x="4676775" y="3009900"/>
            <a:ext cx="11620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3</a:t>
            </a:r>
          </a:p>
        </p:txBody>
      </p:sp>
      <p:sp>
        <p:nvSpPr>
          <p:cNvPr id="10" name="Both mixed numbers are converted.">
            <a:extLst xmlns:a="http://schemas.openxmlformats.org/drawingml/2006/main">
              <a:ext uri="{FF2B5EF4-FFF2-40B4-BE49-F238E27FC236}">
                <a16:creationId xmlns:a16="http://schemas.microsoft.com/office/drawing/2014/main" id="{347ACCD1-A2E9-492D-8E4F-D2B9B9A86E04}"/>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Both mixed numbers are converted.</a:t>
            </a:r>
          </a:p>
        </p:txBody>
      </p:sp>
    </p:spTree>
    <p:extLst>
      <p:ext uri="{BB962C8B-B14F-4D97-AF65-F5344CB8AC3E}">
        <p14:creationId xmlns:p14="http://schemas.microsoft.com/office/powerpoint/2010/main" val="402278783"/>
      </p:ext>
    </p:extLst>
  </p:cSld>
</p:sld>
</file>

<file path=ppt/slides/slide35.xml><?xml version="1.0" encoding="utf-8"?>
<p:sld xmlns:p="http://schemas.openxmlformats.org/presentationml/2006/main">
  <p:cSld>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4de6be4dba0b4f1d"/>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Tops with tops">
            <a:extLst xmlns:a="http://schemas.openxmlformats.org/drawingml/2006/main">
              <a:ext uri="{FF2B5EF4-FFF2-40B4-BE49-F238E27FC236}">
                <a16:creationId xmlns:a16="http://schemas.microsoft.com/office/drawing/2014/main" id="{9DA4C687-C485-4997-BABB-94EECB879580}"/>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Tops with tops</a:t>
            </a:r>
          </a:p>
        </p:txBody>
      </p:sp>
      <p:sp>
        <p:nvSpPr>
          <p:cNvPr id="3" name="3 × 7 = 21">
            <a:extLst xmlns:a="http://schemas.openxmlformats.org/drawingml/2006/main">
              <a:ext uri="{FF2B5EF4-FFF2-40B4-BE49-F238E27FC236}">
                <a16:creationId xmlns:a16="http://schemas.microsoft.com/office/drawing/2014/main" id="{9C25A8CE-E5BC-4F7F-9E1E-2C7C5BD98AAB}"/>
              </a:ext>
            </a:extLst>
          </p:cNvPr>
          <p:cNvSpPr>
            <a:spLocks xmlns:a="http://schemas.openxmlformats.org/drawingml/2006/main" noGrp="1"/>
          </p:cNvSpPr>
          <p:nvPr/>
        </p:nvSpPr>
        <p:spPr>
          <a:xfrm xmlns:a="http://schemas.openxmlformats.org/drawingml/2006/main">
            <a:off x="609600" y="2076450"/>
            <a:ext cx="69342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5850" b="1">
                <a:solidFill>
                  <a:srgbClr val="C84338"/>
                </a:solidFill>
                <a:latin typeface="DejaVu Sans"/>
                <a:ea typeface="DejaVu Sans"/>
                <a:cs typeface="DejaVu Sans"/>
              </a:defRPr>
            </a:pPr>
            <a:r>
              <a:rPr sz="5850" b="1">
                <a:solidFill>
                  <a:srgbClr val="C84338"/>
                </a:solidFill>
                <a:latin typeface="DejaVu Sans"/>
                <a:ea typeface="DejaVu Sans"/>
                <a:cs typeface="DejaVu Sans"/>
              </a:rPr>
              <a:t>3 × 7 = 21</a:t>
            </a:r>
          </a:p>
        </p:txBody>
      </p:sp>
      <p:sp>
        <p:nvSpPr>
          <p:cNvPr id="4" name="Numerators multiply.">
            <a:extLst xmlns:a="http://schemas.openxmlformats.org/drawingml/2006/main">
              <a:ext uri="{FF2B5EF4-FFF2-40B4-BE49-F238E27FC236}">
                <a16:creationId xmlns:a16="http://schemas.microsoft.com/office/drawing/2014/main" id="{3BD46668-7B07-42FF-8632-AA6FC7E70413}"/>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Numerators multiply.</a:t>
            </a:r>
          </a:p>
        </p:txBody>
      </p:sp>
    </p:spTree>
    <p:extLst>
      <p:ext uri="{BB962C8B-B14F-4D97-AF65-F5344CB8AC3E}">
        <p14:creationId xmlns:p14="http://schemas.microsoft.com/office/powerpoint/2010/main" val="570024255"/>
      </p:ext>
    </p:extLst>
  </p:cSld>
</p:sld>
</file>

<file path=ppt/slides/slide36.xml><?xml version="1.0" encoding="utf-8"?>
<p:sld xmlns:p="http://schemas.openxmlformats.org/presentationml/2006/main">
  <p:cSld>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257307639a094dfe"/>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Bottoms with bottoms">
            <a:extLst xmlns:a="http://schemas.openxmlformats.org/drawingml/2006/main">
              <a:ext uri="{FF2B5EF4-FFF2-40B4-BE49-F238E27FC236}">
                <a16:creationId xmlns:a16="http://schemas.microsoft.com/office/drawing/2014/main" id="{C0EBD833-E2FA-4A86-BF03-4136977DDA86}"/>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Bottoms with bottoms</a:t>
            </a:r>
          </a:p>
        </p:txBody>
      </p:sp>
      <p:sp>
        <p:nvSpPr>
          <p:cNvPr id="3" name="2 × 3 = 6">
            <a:extLst xmlns:a="http://schemas.openxmlformats.org/drawingml/2006/main">
              <a:ext uri="{FF2B5EF4-FFF2-40B4-BE49-F238E27FC236}">
                <a16:creationId xmlns:a16="http://schemas.microsoft.com/office/drawing/2014/main" id="{502C0788-91FA-43F6-AA13-5E96C68F97B9}"/>
              </a:ext>
            </a:extLst>
          </p:cNvPr>
          <p:cNvSpPr>
            <a:spLocks xmlns:a="http://schemas.openxmlformats.org/drawingml/2006/main" noGrp="1"/>
          </p:cNvSpPr>
          <p:nvPr/>
        </p:nvSpPr>
        <p:spPr>
          <a:xfrm xmlns:a="http://schemas.openxmlformats.org/drawingml/2006/main">
            <a:off x="685800" y="2076450"/>
            <a:ext cx="681037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6225" b="1">
                <a:solidFill>
                  <a:srgbClr val="1764B9"/>
                </a:solidFill>
                <a:latin typeface="DejaVu Sans"/>
                <a:ea typeface="DejaVu Sans"/>
                <a:cs typeface="DejaVu Sans"/>
              </a:defRPr>
            </a:pPr>
            <a:r>
              <a:rPr sz="6225" b="1">
                <a:solidFill>
                  <a:srgbClr val="1764B9"/>
                </a:solidFill>
                <a:latin typeface="DejaVu Sans"/>
                <a:ea typeface="DejaVu Sans"/>
                <a:cs typeface="DejaVu Sans"/>
              </a:rPr>
              <a:t>2 × 3 = 6</a:t>
            </a:r>
          </a:p>
        </p:txBody>
      </p:sp>
      <p:sp>
        <p:nvSpPr>
          <p:cNvPr id="4" name="Denominators multiply.">
            <a:extLst xmlns:a="http://schemas.openxmlformats.org/drawingml/2006/main">
              <a:ext uri="{FF2B5EF4-FFF2-40B4-BE49-F238E27FC236}">
                <a16:creationId xmlns:a16="http://schemas.microsoft.com/office/drawing/2014/main" id="{12F87D49-8AA0-442F-83F3-01DC2B29CAA2}"/>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Denominators multiply.</a:t>
            </a:r>
          </a:p>
        </p:txBody>
      </p:sp>
    </p:spTree>
    <p:extLst>
      <p:ext uri="{BB962C8B-B14F-4D97-AF65-F5344CB8AC3E}">
        <p14:creationId xmlns:p14="http://schemas.microsoft.com/office/powerpoint/2010/main" val="2006140034"/>
      </p:ext>
    </p:extLst>
  </p:cSld>
</p:sld>
</file>

<file path=ppt/slides/slide37.xml><?xml version="1.0" encoding="utf-8"?>
<p:sld xmlns:p="http://schemas.openxmlformats.org/presentationml/2006/main">
  <p:cSld>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3446987e468f4c84"/>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Make it mixed">
            <a:extLst xmlns:a="http://schemas.openxmlformats.org/drawingml/2006/main">
              <a:ext uri="{FF2B5EF4-FFF2-40B4-BE49-F238E27FC236}">
                <a16:creationId xmlns:a16="http://schemas.microsoft.com/office/drawing/2014/main" id="{E8E31589-80A4-4EFE-A4C0-CF5432129062}"/>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Make it mixed</a:t>
            </a:r>
          </a:p>
        </p:txBody>
      </p:sp>
      <p:sp>
        <p:nvSpPr>
          <p:cNvPr id="3" name="21">
            <a:extLst xmlns:a="http://schemas.openxmlformats.org/drawingml/2006/main">
              <a:ext uri="{FF2B5EF4-FFF2-40B4-BE49-F238E27FC236}">
                <a16:creationId xmlns:a16="http://schemas.microsoft.com/office/drawing/2014/main" id="{80E8695D-33C2-4AC5-9A83-9E2A46BF39A8}"/>
              </a:ext>
            </a:extLst>
          </p:cNvPr>
          <p:cNvSpPr>
            <a:spLocks xmlns:a="http://schemas.openxmlformats.org/drawingml/2006/main" noGrp="1"/>
          </p:cNvSpPr>
          <p:nvPr/>
        </p:nvSpPr>
        <p:spPr>
          <a:xfrm xmlns:a="http://schemas.openxmlformats.org/drawingml/2006/main">
            <a:off x="742950" y="1819275"/>
            <a:ext cx="12668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21</a:t>
            </a:r>
          </a:p>
        </p:txBody>
      </p:sp>
      <p:sp>
        <p:nvSpPr>
          <p:cNvPr id="4" name="fraction bar">
            <a:extLst xmlns:a="http://schemas.openxmlformats.org/drawingml/2006/main">
              <a:ext uri="{FF2B5EF4-FFF2-40B4-BE49-F238E27FC236}">
                <a16:creationId xmlns:a16="http://schemas.microsoft.com/office/drawing/2014/main" id="{9FABF370-7A77-48BE-B6A8-E4E06ABF28AE}"/>
              </a:ext>
            </a:extLst>
          </p:cNvPr>
          <p:cNvSpPr>
            <a:spLocks xmlns:a="http://schemas.openxmlformats.org/drawingml/2006/main" noGrp="1"/>
          </p:cNvSpPr>
          <p:nvPr/>
        </p:nvSpPr>
        <p:spPr>
          <a:xfrm xmlns:a="http://schemas.openxmlformats.org/drawingml/2006/main">
            <a:off x="742950" y="2743200"/>
            <a:ext cx="1266825"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5" name="6">
            <a:extLst xmlns:a="http://schemas.openxmlformats.org/drawingml/2006/main">
              <a:ext uri="{FF2B5EF4-FFF2-40B4-BE49-F238E27FC236}">
                <a16:creationId xmlns:a16="http://schemas.microsoft.com/office/drawing/2014/main" id="{1423E439-D0E0-4ACA-80AA-40A96AFD1232}"/>
              </a:ext>
            </a:extLst>
          </p:cNvPr>
          <p:cNvSpPr>
            <a:spLocks xmlns:a="http://schemas.openxmlformats.org/drawingml/2006/main" noGrp="1"/>
          </p:cNvSpPr>
          <p:nvPr/>
        </p:nvSpPr>
        <p:spPr>
          <a:xfrm xmlns:a="http://schemas.openxmlformats.org/drawingml/2006/main">
            <a:off x="742950" y="2828925"/>
            <a:ext cx="12668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6</a:t>
            </a:r>
          </a:p>
        </p:txBody>
      </p:sp>
      <p:sp>
        <p:nvSpPr>
          <p:cNvPr id="6" name="=">
            <a:extLst xmlns:a="http://schemas.openxmlformats.org/drawingml/2006/main">
              <a:ext uri="{FF2B5EF4-FFF2-40B4-BE49-F238E27FC236}">
                <a16:creationId xmlns:a16="http://schemas.microsoft.com/office/drawing/2014/main" id="{C153E8DA-6B8D-47D8-B7A3-9DD1A2184F25}"/>
              </a:ext>
            </a:extLst>
          </p:cNvPr>
          <p:cNvSpPr>
            <a:spLocks xmlns:a="http://schemas.openxmlformats.org/drawingml/2006/main" noGrp="1"/>
          </p:cNvSpPr>
          <p:nvPr/>
        </p:nvSpPr>
        <p:spPr>
          <a:xfrm xmlns:a="http://schemas.openxmlformats.org/drawingml/2006/main">
            <a:off x="2714625" y="2266950"/>
            <a:ext cx="857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23550"/>
                </a:solidFill>
                <a:latin typeface="DejaVu Sans"/>
                <a:ea typeface="DejaVu Sans"/>
                <a:cs typeface="DejaVu Sans"/>
              </a:defRPr>
            </a:pPr>
            <a:r>
              <a:rPr sz="6150" b="1">
                <a:solidFill>
                  <a:srgbClr val="123550"/>
                </a:solidFill>
                <a:latin typeface="DejaVu Sans"/>
                <a:ea typeface="DejaVu Sans"/>
                <a:cs typeface="DejaVu Sans"/>
              </a:rPr>
              <a:t>=</a:t>
            </a:r>
          </a:p>
        </p:txBody>
      </p:sp>
      <p:sp>
        <p:nvSpPr>
          <p:cNvPr id="7" name="3">
            <a:extLst xmlns:a="http://schemas.openxmlformats.org/drawingml/2006/main">
              <a:ext uri="{FF2B5EF4-FFF2-40B4-BE49-F238E27FC236}">
                <a16:creationId xmlns:a16="http://schemas.microsoft.com/office/drawing/2014/main" id="{27028110-D08C-4603-BA5A-2A1803B7474A}"/>
              </a:ext>
            </a:extLst>
          </p:cNvPr>
          <p:cNvSpPr>
            <a:spLocks xmlns:a="http://schemas.openxmlformats.org/drawingml/2006/main" noGrp="1"/>
          </p:cNvSpPr>
          <p:nvPr/>
        </p:nvSpPr>
        <p:spPr>
          <a:xfrm xmlns:a="http://schemas.openxmlformats.org/drawingml/2006/main">
            <a:off x="4276725" y="2209800"/>
            <a:ext cx="952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800" b="1">
                <a:solidFill>
                  <a:srgbClr val="00756E"/>
                </a:solidFill>
                <a:latin typeface="DejaVu Sans"/>
                <a:ea typeface="DejaVu Sans"/>
                <a:cs typeface="DejaVu Sans"/>
              </a:defRPr>
            </a:pPr>
            <a:r>
              <a:rPr sz="7800" b="1">
                <a:solidFill>
                  <a:srgbClr val="00756E"/>
                </a:solidFill>
                <a:latin typeface="DejaVu Sans"/>
                <a:ea typeface="DejaVu Sans"/>
                <a:cs typeface="DejaVu Sans"/>
              </a:rPr>
              <a:t>3</a:t>
            </a:r>
          </a:p>
        </p:txBody>
      </p:sp>
      <p:sp>
        <p:nvSpPr>
          <p:cNvPr id="8" name="3">
            <a:extLst xmlns:a="http://schemas.openxmlformats.org/drawingml/2006/main">
              <a:ext uri="{FF2B5EF4-FFF2-40B4-BE49-F238E27FC236}">
                <a16:creationId xmlns:a16="http://schemas.microsoft.com/office/drawing/2014/main" id="{84DCA570-FF8F-4F3C-9A12-DDB757AC5109}"/>
              </a:ext>
            </a:extLst>
          </p:cNvPr>
          <p:cNvSpPr>
            <a:spLocks xmlns:a="http://schemas.openxmlformats.org/drawingml/2006/main" noGrp="1"/>
          </p:cNvSpPr>
          <p:nvPr/>
        </p:nvSpPr>
        <p:spPr>
          <a:xfrm xmlns:a="http://schemas.openxmlformats.org/drawingml/2006/main">
            <a:off x="5343525" y="1819275"/>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3</a:t>
            </a:r>
          </a:p>
        </p:txBody>
      </p:sp>
      <p:sp>
        <p:nvSpPr>
          <p:cNvPr id="9" name="fraction bar">
            <a:extLst xmlns:a="http://schemas.openxmlformats.org/drawingml/2006/main">
              <a:ext uri="{FF2B5EF4-FFF2-40B4-BE49-F238E27FC236}">
                <a16:creationId xmlns:a16="http://schemas.microsoft.com/office/drawing/2014/main" id="{4B892E0C-9CDA-4EF5-B389-5F7C16E85CD0}"/>
              </a:ext>
            </a:extLst>
          </p:cNvPr>
          <p:cNvSpPr>
            <a:spLocks xmlns:a="http://schemas.openxmlformats.org/drawingml/2006/main" noGrp="1"/>
          </p:cNvSpPr>
          <p:nvPr/>
        </p:nvSpPr>
        <p:spPr>
          <a:xfrm xmlns:a="http://schemas.openxmlformats.org/drawingml/2006/main">
            <a:off x="5343525" y="2743200"/>
            <a:ext cx="95250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10" name="6">
            <a:extLst xmlns:a="http://schemas.openxmlformats.org/drawingml/2006/main">
              <a:ext uri="{FF2B5EF4-FFF2-40B4-BE49-F238E27FC236}">
                <a16:creationId xmlns:a16="http://schemas.microsoft.com/office/drawing/2014/main" id="{B8C0A269-E957-49C8-BC35-C8329921B21C}"/>
              </a:ext>
            </a:extLst>
          </p:cNvPr>
          <p:cNvSpPr>
            <a:spLocks xmlns:a="http://schemas.openxmlformats.org/drawingml/2006/main" noGrp="1"/>
          </p:cNvSpPr>
          <p:nvPr/>
        </p:nvSpPr>
        <p:spPr>
          <a:xfrm xmlns:a="http://schemas.openxmlformats.org/drawingml/2006/main">
            <a:off x="5343525" y="2828925"/>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6</a:t>
            </a:r>
          </a:p>
        </p:txBody>
      </p:sp>
      <p:sp>
        <p:nvSpPr>
          <p:cNvPr id="11" name="3 wholes and 3 sixths">
            <a:extLst xmlns:a="http://schemas.openxmlformats.org/drawingml/2006/main">
              <a:ext uri="{FF2B5EF4-FFF2-40B4-BE49-F238E27FC236}">
                <a16:creationId xmlns:a16="http://schemas.microsoft.com/office/drawing/2014/main" id="{36EB6A43-6BD8-4BB5-A83C-E8C73691EEA1}"/>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3 wholes and 3 sixths</a:t>
            </a:r>
          </a:p>
        </p:txBody>
      </p:sp>
    </p:spTree>
    <p:extLst>
      <p:ext uri="{BB962C8B-B14F-4D97-AF65-F5344CB8AC3E}">
        <p14:creationId xmlns:p14="http://schemas.microsoft.com/office/powerpoint/2010/main" val="1981088576"/>
      </p:ext>
    </p:extLst>
  </p:cSld>
</p:sld>
</file>

<file path=ppt/slides/slide38.xml><?xml version="1.0" encoding="utf-8"?>
<p:sld xmlns:p="http://schemas.openxmlformats.org/presentationml/2006/main">
  <p:cSld>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2f6d38578894101"/>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Simplify the fraction">
            <a:extLst xmlns:a="http://schemas.openxmlformats.org/drawingml/2006/main">
              <a:ext uri="{FF2B5EF4-FFF2-40B4-BE49-F238E27FC236}">
                <a16:creationId xmlns:a16="http://schemas.microsoft.com/office/drawing/2014/main" id="{66F8702C-8DCC-4A9E-A6C7-7C3A04BE1DF7}"/>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Simplify the fraction</a:t>
            </a:r>
          </a:p>
        </p:txBody>
      </p:sp>
      <p:sp>
        <p:nvSpPr>
          <p:cNvPr id="3" name="3">
            <a:extLst xmlns:a="http://schemas.openxmlformats.org/drawingml/2006/main">
              <a:ext uri="{FF2B5EF4-FFF2-40B4-BE49-F238E27FC236}">
                <a16:creationId xmlns:a16="http://schemas.microsoft.com/office/drawing/2014/main" id="{B5D6CA1D-5A13-430B-876D-83F90087078F}"/>
              </a:ext>
            </a:extLst>
          </p:cNvPr>
          <p:cNvSpPr>
            <a:spLocks xmlns:a="http://schemas.openxmlformats.org/drawingml/2006/main" noGrp="1"/>
          </p:cNvSpPr>
          <p:nvPr/>
        </p:nvSpPr>
        <p:spPr>
          <a:xfrm xmlns:a="http://schemas.openxmlformats.org/drawingml/2006/main">
            <a:off x="923925" y="1866900"/>
            <a:ext cx="12096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3</a:t>
            </a:r>
          </a:p>
        </p:txBody>
      </p:sp>
      <p:sp>
        <p:nvSpPr>
          <p:cNvPr id="4" name="fraction bar">
            <a:extLst xmlns:a="http://schemas.openxmlformats.org/drawingml/2006/main">
              <a:ext uri="{FF2B5EF4-FFF2-40B4-BE49-F238E27FC236}">
                <a16:creationId xmlns:a16="http://schemas.microsoft.com/office/drawing/2014/main" id="{1DF7D478-E257-4CFB-9EE9-FCE61B6659CB}"/>
              </a:ext>
            </a:extLst>
          </p:cNvPr>
          <p:cNvSpPr>
            <a:spLocks xmlns:a="http://schemas.openxmlformats.org/drawingml/2006/main" noGrp="1"/>
          </p:cNvSpPr>
          <p:nvPr/>
        </p:nvSpPr>
        <p:spPr>
          <a:xfrm xmlns:a="http://schemas.openxmlformats.org/drawingml/2006/main">
            <a:off x="923925" y="2790825"/>
            <a:ext cx="1209675"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5" name="6">
            <a:extLst xmlns:a="http://schemas.openxmlformats.org/drawingml/2006/main">
              <a:ext uri="{FF2B5EF4-FFF2-40B4-BE49-F238E27FC236}">
                <a16:creationId xmlns:a16="http://schemas.microsoft.com/office/drawing/2014/main" id="{659BC47E-D3DC-4AC7-80A4-641B3F3F192C}"/>
              </a:ext>
            </a:extLst>
          </p:cNvPr>
          <p:cNvSpPr>
            <a:spLocks xmlns:a="http://schemas.openxmlformats.org/drawingml/2006/main" noGrp="1"/>
          </p:cNvSpPr>
          <p:nvPr/>
        </p:nvSpPr>
        <p:spPr>
          <a:xfrm xmlns:a="http://schemas.openxmlformats.org/drawingml/2006/main">
            <a:off x="923925" y="2876550"/>
            <a:ext cx="12096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6</a:t>
            </a:r>
          </a:p>
        </p:txBody>
      </p:sp>
      <p:sp>
        <p:nvSpPr>
          <p:cNvPr id="6" name="=">
            <a:extLst xmlns:a="http://schemas.openxmlformats.org/drawingml/2006/main">
              <a:ext uri="{FF2B5EF4-FFF2-40B4-BE49-F238E27FC236}">
                <a16:creationId xmlns:a16="http://schemas.microsoft.com/office/drawing/2014/main" id="{968BDACE-7F5D-4270-B6A7-B27C7A69DF55}"/>
              </a:ext>
            </a:extLst>
          </p:cNvPr>
          <p:cNvSpPr>
            <a:spLocks xmlns:a="http://schemas.openxmlformats.org/drawingml/2006/main" noGrp="1"/>
          </p:cNvSpPr>
          <p:nvPr/>
        </p:nvSpPr>
        <p:spPr>
          <a:xfrm xmlns:a="http://schemas.openxmlformats.org/drawingml/2006/main">
            <a:off x="3019425" y="2314575"/>
            <a:ext cx="857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225" b="1">
                <a:solidFill>
                  <a:srgbClr val="123550"/>
                </a:solidFill>
                <a:latin typeface="DejaVu Sans"/>
                <a:ea typeface="DejaVu Sans"/>
                <a:cs typeface="DejaVu Sans"/>
              </a:defRPr>
            </a:pPr>
            <a:r>
              <a:rPr sz="6225" b="1">
                <a:solidFill>
                  <a:srgbClr val="123550"/>
                </a:solidFill>
                <a:latin typeface="DejaVu Sans"/>
                <a:ea typeface="DejaVu Sans"/>
                <a:cs typeface="DejaVu Sans"/>
              </a:rPr>
              <a:t>=</a:t>
            </a:r>
          </a:p>
        </p:txBody>
      </p:sp>
      <p:sp>
        <p:nvSpPr>
          <p:cNvPr id="7" name="1">
            <a:extLst xmlns:a="http://schemas.openxmlformats.org/drawingml/2006/main">
              <a:ext uri="{FF2B5EF4-FFF2-40B4-BE49-F238E27FC236}">
                <a16:creationId xmlns:a16="http://schemas.microsoft.com/office/drawing/2014/main" id="{AC224537-34FC-4164-9964-8C3FD4C1644E}"/>
              </a:ext>
            </a:extLst>
          </p:cNvPr>
          <p:cNvSpPr>
            <a:spLocks xmlns:a="http://schemas.openxmlformats.org/drawingml/2006/main" noGrp="1"/>
          </p:cNvSpPr>
          <p:nvPr/>
        </p:nvSpPr>
        <p:spPr>
          <a:xfrm xmlns:a="http://schemas.openxmlformats.org/drawingml/2006/main">
            <a:off x="5019675" y="1866900"/>
            <a:ext cx="12096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1</a:t>
            </a:r>
          </a:p>
        </p:txBody>
      </p:sp>
      <p:sp>
        <p:nvSpPr>
          <p:cNvPr id="8" name="fraction bar">
            <a:extLst xmlns:a="http://schemas.openxmlformats.org/drawingml/2006/main">
              <a:ext uri="{FF2B5EF4-FFF2-40B4-BE49-F238E27FC236}">
                <a16:creationId xmlns:a16="http://schemas.microsoft.com/office/drawing/2014/main" id="{39B1B6C0-5615-412B-959E-2986D0671D73}"/>
              </a:ext>
            </a:extLst>
          </p:cNvPr>
          <p:cNvSpPr>
            <a:spLocks xmlns:a="http://schemas.openxmlformats.org/drawingml/2006/main" noGrp="1"/>
          </p:cNvSpPr>
          <p:nvPr/>
        </p:nvSpPr>
        <p:spPr>
          <a:xfrm xmlns:a="http://schemas.openxmlformats.org/drawingml/2006/main">
            <a:off x="5019675" y="2790825"/>
            <a:ext cx="1209675"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9" name="2">
            <a:extLst xmlns:a="http://schemas.openxmlformats.org/drawingml/2006/main">
              <a:ext uri="{FF2B5EF4-FFF2-40B4-BE49-F238E27FC236}">
                <a16:creationId xmlns:a16="http://schemas.microsoft.com/office/drawing/2014/main" id="{3E87B904-085B-4550-A1D6-24B0098F9841}"/>
              </a:ext>
            </a:extLst>
          </p:cNvPr>
          <p:cNvSpPr>
            <a:spLocks xmlns:a="http://schemas.openxmlformats.org/drawingml/2006/main" noGrp="1"/>
          </p:cNvSpPr>
          <p:nvPr/>
        </p:nvSpPr>
        <p:spPr>
          <a:xfrm xmlns:a="http://schemas.openxmlformats.org/drawingml/2006/main">
            <a:off x="5019675" y="2876550"/>
            <a:ext cx="12096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2</a:t>
            </a:r>
          </a:p>
        </p:txBody>
      </p:sp>
      <p:sp>
        <p:nvSpPr>
          <p:cNvPr id="10" name="Same amount. Simpler fraction.">
            <a:extLst xmlns:a="http://schemas.openxmlformats.org/drawingml/2006/main">
              <a:ext uri="{FF2B5EF4-FFF2-40B4-BE49-F238E27FC236}">
                <a16:creationId xmlns:a16="http://schemas.microsoft.com/office/drawing/2014/main" id="{3431616E-158E-441F-9B29-35352F41DFE0}"/>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Same amount. Simpler fraction.</a:t>
            </a:r>
          </a:p>
        </p:txBody>
      </p:sp>
    </p:spTree>
    <p:extLst>
      <p:ext uri="{BB962C8B-B14F-4D97-AF65-F5344CB8AC3E}">
        <p14:creationId xmlns:p14="http://schemas.microsoft.com/office/powerpoint/2010/main" val="1691917001"/>
      </p:ext>
    </p:extLst>
  </p:cSld>
</p:sld>
</file>

<file path=ppt/slides/slide39.xml><?xml version="1.0" encoding="utf-8"?>
<p:sld xmlns:p="http://schemas.openxmlformats.org/presentationml/2006/main">
  <p:cSld>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f4d480821f2c4c90"/>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Step by step">
            <a:extLst xmlns:a="http://schemas.openxmlformats.org/drawingml/2006/main">
              <a:ext uri="{FF2B5EF4-FFF2-40B4-BE49-F238E27FC236}">
                <a16:creationId xmlns:a16="http://schemas.microsoft.com/office/drawing/2014/main" id="{27A48151-6056-4ACB-8BC9-D819089F0EC8}"/>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Step by step</a:t>
            </a:r>
          </a:p>
        </p:txBody>
      </p:sp>
      <p:sp>
        <p:nvSpPr>
          <p:cNvPr id="3" name="1  Convert both mixed numbers">
            <a:extLst xmlns:a="http://schemas.openxmlformats.org/drawingml/2006/main">
              <a:ext uri="{FF2B5EF4-FFF2-40B4-BE49-F238E27FC236}">
                <a16:creationId xmlns:a16="http://schemas.microsoft.com/office/drawing/2014/main" id="{4D45644A-F262-49C7-930B-94EF548DD171}"/>
              </a:ext>
            </a:extLst>
          </p:cNvPr>
          <p:cNvSpPr>
            <a:spLocks xmlns:a="http://schemas.openxmlformats.org/drawingml/2006/main" noGrp="1"/>
          </p:cNvSpPr>
          <p:nvPr/>
        </p:nvSpPr>
        <p:spPr>
          <a:xfrm xmlns:a="http://schemas.openxmlformats.org/drawingml/2006/main">
            <a:off x="609600" y="1952625"/>
            <a:ext cx="7048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1">
                <a:solidFill>
                  <a:srgbClr val="123550"/>
                </a:solidFill>
                <a:latin typeface="DejaVu Sans"/>
                <a:ea typeface="DejaVu Sans"/>
                <a:cs typeface="DejaVu Sans"/>
              </a:defRPr>
            </a:pPr>
            <a:r>
              <a:rPr sz="2550" b="1">
                <a:solidFill>
                  <a:srgbClr val="123550"/>
                </a:solidFill>
                <a:latin typeface="DejaVu Sans"/>
                <a:ea typeface="DejaVu Sans"/>
                <a:cs typeface="DejaVu Sans"/>
              </a:rPr>
              <a:t>1  Convert both mixed numbers</a:t>
            </a:r>
          </a:p>
        </p:txBody>
      </p:sp>
      <p:sp>
        <p:nvSpPr>
          <p:cNvPr id="4" name="2  Multiply tops and bottoms">
            <a:extLst xmlns:a="http://schemas.openxmlformats.org/drawingml/2006/main">
              <a:ext uri="{FF2B5EF4-FFF2-40B4-BE49-F238E27FC236}">
                <a16:creationId xmlns:a16="http://schemas.microsoft.com/office/drawing/2014/main" id="{E40DB349-E1DD-4108-A58F-752D5A0E488D}"/>
              </a:ext>
            </a:extLst>
          </p:cNvPr>
          <p:cNvSpPr>
            <a:spLocks xmlns:a="http://schemas.openxmlformats.org/drawingml/2006/main" noGrp="1"/>
          </p:cNvSpPr>
          <p:nvPr/>
        </p:nvSpPr>
        <p:spPr>
          <a:xfrm xmlns:a="http://schemas.openxmlformats.org/drawingml/2006/main">
            <a:off x="609600" y="2819400"/>
            <a:ext cx="7048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1">
                <a:solidFill>
                  <a:srgbClr val="123550"/>
                </a:solidFill>
                <a:latin typeface="DejaVu Sans"/>
                <a:ea typeface="DejaVu Sans"/>
                <a:cs typeface="DejaVu Sans"/>
              </a:defRPr>
            </a:pPr>
            <a:r>
              <a:rPr sz="2550" b="1">
                <a:solidFill>
                  <a:srgbClr val="123550"/>
                </a:solidFill>
                <a:latin typeface="DejaVu Sans"/>
                <a:ea typeface="DejaVu Sans"/>
                <a:cs typeface="DejaVu Sans"/>
              </a:rPr>
              <a:t>2  Multiply tops and bottoms</a:t>
            </a:r>
          </a:p>
        </p:txBody>
      </p:sp>
      <p:sp>
        <p:nvSpPr>
          <p:cNvPr id="5" name="3  Make the product mixed">
            <a:extLst xmlns:a="http://schemas.openxmlformats.org/drawingml/2006/main">
              <a:ext uri="{FF2B5EF4-FFF2-40B4-BE49-F238E27FC236}">
                <a16:creationId xmlns:a16="http://schemas.microsoft.com/office/drawing/2014/main" id="{2302AE1D-7CB1-4684-BCEE-0FD8E99901C5}"/>
              </a:ext>
            </a:extLst>
          </p:cNvPr>
          <p:cNvSpPr>
            <a:spLocks xmlns:a="http://schemas.openxmlformats.org/drawingml/2006/main" noGrp="1"/>
          </p:cNvSpPr>
          <p:nvPr/>
        </p:nvSpPr>
        <p:spPr>
          <a:xfrm xmlns:a="http://schemas.openxmlformats.org/drawingml/2006/main">
            <a:off x="609600" y="3686175"/>
            <a:ext cx="7048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1">
                <a:solidFill>
                  <a:srgbClr val="123550"/>
                </a:solidFill>
                <a:latin typeface="DejaVu Sans"/>
                <a:ea typeface="DejaVu Sans"/>
                <a:cs typeface="DejaVu Sans"/>
              </a:defRPr>
            </a:pPr>
            <a:r>
              <a:rPr sz="2550" b="1">
                <a:solidFill>
                  <a:srgbClr val="123550"/>
                </a:solidFill>
                <a:latin typeface="DejaVu Sans"/>
                <a:ea typeface="DejaVu Sans"/>
                <a:cs typeface="DejaVu Sans"/>
              </a:rPr>
              <a:t>3  Make the product mixed</a:t>
            </a:r>
          </a:p>
        </p:txBody>
      </p:sp>
      <p:sp>
        <p:nvSpPr>
          <p:cNvPr id="6" name="4  Simplify the fraction">
            <a:extLst xmlns:a="http://schemas.openxmlformats.org/drawingml/2006/main">
              <a:ext uri="{FF2B5EF4-FFF2-40B4-BE49-F238E27FC236}">
                <a16:creationId xmlns:a16="http://schemas.microsoft.com/office/drawing/2014/main" id="{5A60ACFE-A0C2-4F64-8BE4-A70512EADB59}"/>
              </a:ext>
            </a:extLst>
          </p:cNvPr>
          <p:cNvSpPr>
            <a:spLocks xmlns:a="http://schemas.openxmlformats.org/drawingml/2006/main" noGrp="1"/>
          </p:cNvSpPr>
          <p:nvPr/>
        </p:nvSpPr>
        <p:spPr>
          <a:xfrm xmlns:a="http://schemas.openxmlformats.org/drawingml/2006/main">
            <a:off x="609600" y="4552950"/>
            <a:ext cx="7048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1">
                <a:solidFill>
                  <a:srgbClr val="123550"/>
                </a:solidFill>
                <a:latin typeface="DejaVu Sans"/>
                <a:ea typeface="DejaVu Sans"/>
                <a:cs typeface="DejaVu Sans"/>
              </a:defRPr>
            </a:pPr>
            <a:r>
              <a:rPr sz="2550" b="1">
                <a:solidFill>
                  <a:srgbClr val="123550"/>
                </a:solidFill>
                <a:latin typeface="DejaVu Sans"/>
                <a:ea typeface="DejaVu Sans"/>
                <a:cs typeface="DejaVu Sans"/>
              </a:rPr>
              <a:t>4  Simplify the fraction</a:t>
            </a:r>
          </a:p>
        </p:txBody>
      </p:sp>
    </p:spTree>
    <p:extLst>
      <p:ext uri="{BB962C8B-B14F-4D97-AF65-F5344CB8AC3E}">
        <p14:creationId xmlns:p14="http://schemas.microsoft.com/office/powerpoint/2010/main" val="1925246655"/>
      </p:ext>
    </p:extLst>
  </p:cSld>
</p:sld>
</file>

<file path=ppt/slides/slide40.xml><?xml version="1.0" encoding="utf-8"?>
<p:sld xmlns:p="http://schemas.openxmlformats.org/presentationml/2006/main">
  <p:cSld>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dfd03337a90c4bcc"/>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Your turn!">
            <a:extLst xmlns:a="http://schemas.openxmlformats.org/drawingml/2006/main">
              <a:ext uri="{FF2B5EF4-FFF2-40B4-BE49-F238E27FC236}">
                <a16:creationId xmlns:a16="http://schemas.microsoft.com/office/drawing/2014/main" id="{E0BA3C18-F87E-4EC7-9F58-6C635E6B9F87}"/>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Your turn!</a:t>
            </a:r>
          </a:p>
        </p:txBody>
      </p:sp>
      <p:sp>
        <p:nvSpPr>
          <p:cNvPr id="3" name="1">
            <a:extLst xmlns:a="http://schemas.openxmlformats.org/drawingml/2006/main">
              <a:ext uri="{FF2B5EF4-FFF2-40B4-BE49-F238E27FC236}">
                <a16:creationId xmlns:a16="http://schemas.microsoft.com/office/drawing/2014/main" id="{16FA4015-EA5F-430B-BA2F-D035D0396CDF}"/>
              </a:ext>
            </a:extLst>
          </p:cNvPr>
          <p:cNvSpPr>
            <a:spLocks xmlns:a="http://schemas.openxmlformats.org/drawingml/2006/main" noGrp="1"/>
          </p:cNvSpPr>
          <p:nvPr/>
        </p:nvSpPr>
        <p:spPr>
          <a:xfrm xmlns:a="http://schemas.openxmlformats.org/drawingml/2006/main">
            <a:off x="685800" y="2114550"/>
            <a:ext cx="952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800" b="1">
                <a:solidFill>
                  <a:srgbClr val="00756E"/>
                </a:solidFill>
                <a:latin typeface="DejaVu Sans"/>
                <a:ea typeface="DejaVu Sans"/>
                <a:cs typeface="DejaVu Sans"/>
              </a:defRPr>
            </a:pPr>
            <a:r>
              <a:rPr sz="7800" b="1">
                <a:solidFill>
                  <a:srgbClr val="00756E"/>
                </a:solidFill>
                <a:latin typeface="DejaVu Sans"/>
                <a:ea typeface="DejaVu Sans"/>
                <a:cs typeface="DejaVu Sans"/>
              </a:rPr>
              <a:t>1</a:t>
            </a:r>
          </a:p>
        </p:txBody>
      </p:sp>
      <p:sp>
        <p:nvSpPr>
          <p:cNvPr id="4" name="1">
            <a:extLst xmlns:a="http://schemas.openxmlformats.org/drawingml/2006/main">
              <a:ext uri="{FF2B5EF4-FFF2-40B4-BE49-F238E27FC236}">
                <a16:creationId xmlns:a16="http://schemas.microsoft.com/office/drawing/2014/main" id="{38FF160B-D594-4009-A70E-227BD9EAC618}"/>
              </a:ext>
            </a:extLst>
          </p:cNvPr>
          <p:cNvSpPr>
            <a:spLocks xmlns:a="http://schemas.openxmlformats.org/drawingml/2006/main" noGrp="1"/>
          </p:cNvSpPr>
          <p:nvPr/>
        </p:nvSpPr>
        <p:spPr>
          <a:xfrm xmlns:a="http://schemas.openxmlformats.org/drawingml/2006/main">
            <a:off x="1752600" y="1724025"/>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1</a:t>
            </a:r>
          </a:p>
        </p:txBody>
      </p:sp>
      <p:sp>
        <p:nvSpPr>
          <p:cNvPr id="5" name="fraction bar">
            <a:extLst xmlns:a="http://schemas.openxmlformats.org/drawingml/2006/main">
              <a:ext uri="{FF2B5EF4-FFF2-40B4-BE49-F238E27FC236}">
                <a16:creationId xmlns:a16="http://schemas.microsoft.com/office/drawing/2014/main" id="{FBF555D3-3EDC-4692-917C-F633BCF234C8}"/>
              </a:ext>
            </a:extLst>
          </p:cNvPr>
          <p:cNvSpPr>
            <a:spLocks xmlns:a="http://schemas.openxmlformats.org/drawingml/2006/main" noGrp="1"/>
          </p:cNvSpPr>
          <p:nvPr/>
        </p:nvSpPr>
        <p:spPr>
          <a:xfrm xmlns:a="http://schemas.openxmlformats.org/drawingml/2006/main">
            <a:off x="1752600" y="2647950"/>
            <a:ext cx="95250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6" name="2">
            <a:extLst xmlns:a="http://schemas.openxmlformats.org/drawingml/2006/main">
              <a:ext uri="{FF2B5EF4-FFF2-40B4-BE49-F238E27FC236}">
                <a16:creationId xmlns:a16="http://schemas.microsoft.com/office/drawing/2014/main" id="{4BDADF31-37D8-4580-BC44-AB7FE6F85885}"/>
              </a:ext>
            </a:extLst>
          </p:cNvPr>
          <p:cNvSpPr>
            <a:spLocks xmlns:a="http://schemas.openxmlformats.org/drawingml/2006/main" noGrp="1"/>
          </p:cNvSpPr>
          <p:nvPr/>
        </p:nvSpPr>
        <p:spPr>
          <a:xfrm xmlns:a="http://schemas.openxmlformats.org/drawingml/2006/main">
            <a:off x="1752600" y="2733675"/>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2</a:t>
            </a:r>
          </a:p>
        </p:txBody>
      </p:sp>
      <p:sp>
        <p:nvSpPr>
          <p:cNvPr id="7" name="×">
            <a:extLst xmlns:a="http://schemas.openxmlformats.org/drawingml/2006/main">
              <a:ext uri="{FF2B5EF4-FFF2-40B4-BE49-F238E27FC236}">
                <a16:creationId xmlns:a16="http://schemas.microsoft.com/office/drawing/2014/main" id="{68CBF09B-A853-4AB8-A3AF-508C94824E80}"/>
              </a:ext>
            </a:extLst>
          </p:cNvPr>
          <p:cNvSpPr>
            <a:spLocks xmlns:a="http://schemas.openxmlformats.org/drawingml/2006/main" noGrp="1"/>
          </p:cNvSpPr>
          <p:nvPr/>
        </p:nvSpPr>
        <p:spPr>
          <a:xfrm xmlns:a="http://schemas.openxmlformats.org/drawingml/2006/main">
            <a:off x="3286125" y="2171700"/>
            <a:ext cx="857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375" b="1">
                <a:solidFill>
                  <a:srgbClr val="123550"/>
                </a:solidFill>
                <a:latin typeface="DejaVu Sans"/>
                <a:ea typeface="DejaVu Sans"/>
                <a:cs typeface="DejaVu Sans"/>
              </a:defRPr>
            </a:pPr>
            <a:r>
              <a:rPr sz="6375" b="1">
                <a:solidFill>
                  <a:srgbClr val="123550"/>
                </a:solidFill>
                <a:latin typeface="DejaVu Sans"/>
                <a:ea typeface="DejaVu Sans"/>
                <a:cs typeface="DejaVu Sans"/>
              </a:rPr>
              <a:t>×</a:t>
            </a:r>
          </a:p>
        </p:txBody>
      </p:sp>
      <p:sp>
        <p:nvSpPr>
          <p:cNvPr id="8" name="1">
            <a:extLst xmlns:a="http://schemas.openxmlformats.org/drawingml/2006/main">
              <a:ext uri="{FF2B5EF4-FFF2-40B4-BE49-F238E27FC236}">
                <a16:creationId xmlns:a16="http://schemas.microsoft.com/office/drawing/2014/main" id="{8C6718DA-2131-44AA-BF35-B704F0F58013}"/>
              </a:ext>
            </a:extLst>
          </p:cNvPr>
          <p:cNvSpPr>
            <a:spLocks xmlns:a="http://schemas.openxmlformats.org/drawingml/2006/main" noGrp="1"/>
          </p:cNvSpPr>
          <p:nvPr/>
        </p:nvSpPr>
        <p:spPr>
          <a:xfrm xmlns:a="http://schemas.openxmlformats.org/drawingml/2006/main">
            <a:off x="4581525" y="2114550"/>
            <a:ext cx="952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800" b="1">
                <a:solidFill>
                  <a:srgbClr val="00756E"/>
                </a:solidFill>
                <a:latin typeface="DejaVu Sans"/>
                <a:ea typeface="DejaVu Sans"/>
                <a:cs typeface="DejaVu Sans"/>
              </a:defRPr>
            </a:pPr>
            <a:r>
              <a:rPr sz="7800" b="1">
                <a:solidFill>
                  <a:srgbClr val="00756E"/>
                </a:solidFill>
                <a:latin typeface="DejaVu Sans"/>
                <a:ea typeface="DejaVu Sans"/>
                <a:cs typeface="DejaVu Sans"/>
              </a:rPr>
              <a:t>1</a:t>
            </a:r>
          </a:p>
        </p:txBody>
      </p:sp>
      <p:sp>
        <p:nvSpPr>
          <p:cNvPr id="9" name="1">
            <a:extLst xmlns:a="http://schemas.openxmlformats.org/drawingml/2006/main">
              <a:ext uri="{FF2B5EF4-FFF2-40B4-BE49-F238E27FC236}">
                <a16:creationId xmlns:a16="http://schemas.microsoft.com/office/drawing/2014/main" id="{3B908648-6FC3-4970-A322-96E994ADA64D}"/>
              </a:ext>
            </a:extLst>
          </p:cNvPr>
          <p:cNvSpPr>
            <a:spLocks xmlns:a="http://schemas.openxmlformats.org/drawingml/2006/main" noGrp="1"/>
          </p:cNvSpPr>
          <p:nvPr/>
        </p:nvSpPr>
        <p:spPr>
          <a:xfrm xmlns:a="http://schemas.openxmlformats.org/drawingml/2006/main">
            <a:off x="5648325" y="1724025"/>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1</a:t>
            </a:r>
          </a:p>
        </p:txBody>
      </p:sp>
      <p:sp>
        <p:nvSpPr>
          <p:cNvPr id="10" name="fraction bar">
            <a:extLst xmlns:a="http://schemas.openxmlformats.org/drawingml/2006/main">
              <a:ext uri="{FF2B5EF4-FFF2-40B4-BE49-F238E27FC236}">
                <a16:creationId xmlns:a16="http://schemas.microsoft.com/office/drawing/2014/main" id="{3BC213CF-53C1-4CB4-A31B-B40E1B938680}"/>
              </a:ext>
            </a:extLst>
          </p:cNvPr>
          <p:cNvSpPr>
            <a:spLocks xmlns:a="http://schemas.openxmlformats.org/drawingml/2006/main" noGrp="1"/>
          </p:cNvSpPr>
          <p:nvPr/>
        </p:nvSpPr>
        <p:spPr>
          <a:xfrm xmlns:a="http://schemas.openxmlformats.org/drawingml/2006/main">
            <a:off x="5648325" y="2647950"/>
            <a:ext cx="95250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11" name="2">
            <a:extLst xmlns:a="http://schemas.openxmlformats.org/drawingml/2006/main">
              <a:ext uri="{FF2B5EF4-FFF2-40B4-BE49-F238E27FC236}">
                <a16:creationId xmlns:a16="http://schemas.microsoft.com/office/drawing/2014/main" id="{6363F7A6-D7BF-4B0F-B028-41964B623185}"/>
              </a:ext>
            </a:extLst>
          </p:cNvPr>
          <p:cNvSpPr>
            <a:spLocks xmlns:a="http://schemas.openxmlformats.org/drawingml/2006/main" noGrp="1"/>
          </p:cNvSpPr>
          <p:nvPr/>
        </p:nvSpPr>
        <p:spPr>
          <a:xfrm xmlns:a="http://schemas.openxmlformats.org/drawingml/2006/main">
            <a:off x="5648325" y="2733675"/>
            <a:ext cx="95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2</a:t>
            </a:r>
          </a:p>
        </p:txBody>
      </p:sp>
      <p:sp>
        <p:nvSpPr>
          <p:cNvPr id="12" name="Convert both mixed numbers.&#10;Pause the video for more time.">
            <a:extLst xmlns:a="http://schemas.openxmlformats.org/drawingml/2006/main">
              <a:ext uri="{FF2B5EF4-FFF2-40B4-BE49-F238E27FC236}">
                <a16:creationId xmlns:a16="http://schemas.microsoft.com/office/drawing/2014/main" id="{30319E59-B7F8-41A5-B0C6-7E7B89A5585F}"/>
              </a:ext>
            </a:extLst>
          </p:cNvPr>
          <p:cNvSpPr>
            <a:spLocks xmlns:a="http://schemas.openxmlformats.org/drawingml/2006/main" noGrp="1"/>
          </p:cNvSpPr>
          <p:nvPr/>
        </p:nvSpPr>
        <p:spPr>
          <a:xfrm xmlns:a="http://schemas.openxmlformats.org/drawingml/2006/main">
            <a:off x="609600" y="510540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75" b="1">
                <a:solidFill>
                  <a:srgbClr val="123550"/>
                </a:solidFill>
                <a:latin typeface="DejaVu Sans"/>
                <a:ea typeface="DejaVu Sans"/>
                <a:cs typeface="DejaVu Sans"/>
              </a:defRPr>
            </a:pPr>
            <a:r>
              <a:rPr sz="2475" b="1">
                <a:solidFill>
                  <a:srgbClr val="123550"/>
                </a:solidFill>
                <a:latin typeface="DejaVu Sans"/>
                <a:ea typeface="DejaVu Sans"/>
                <a:cs typeface="DejaVu Sans"/>
              </a:rPr>
              <a:t>Convert both mixed numbers.</a:t>
            </a:r>
          </a:p>
          <a:p xmlns:a="http://schemas.openxmlformats.org/drawingml/2006/main">
            <a:pPr algn="l">
              <a:defRPr sz="2475" b="1">
                <a:solidFill>
                  <a:srgbClr val="123550"/>
                </a:solidFill>
                <a:latin typeface="DejaVu Sans"/>
                <a:ea typeface="DejaVu Sans"/>
                <a:cs typeface="DejaVu Sans"/>
              </a:defRPr>
            </a:pPr>
            <a:r>
              <a:rPr sz="2475" b="1">
                <a:solidFill>
                  <a:srgbClr val="123550"/>
                </a:solidFill>
                <a:latin typeface="DejaVu Sans"/>
                <a:ea typeface="DejaVu Sans"/>
                <a:cs typeface="DejaVu Sans"/>
              </a:rPr>
              <a:t>Pause the video for more time.</a:t>
            </a:r>
          </a:p>
        </p:txBody>
      </p:sp>
    </p:spTree>
    <p:extLst>
      <p:ext uri="{BB962C8B-B14F-4D97-AF65-F5344CB8AC3E}">
        <p14:creationId xmlns:p14="http://schemas.microsoft.com/office/powerpoint/2010/main" val="1126320041"/>
      </p:ext>
    </p:extLst>
  </p:cSld>
</p:sld>
</file>

<file path=ppt/slides/slide41.xml><?xml version="1.0" encoding="utf-8"?>
<p:sld xmlns:p="http://schemas.openxmlformats.org/presentationml/2006/main">
  <p:cSld>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4bd97d95c3034a17"/>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Three halves times three halves">
            <a:extLst xmlns:a="http://schemas.openxmlformats.org/drawingml/2006/main">
              <a:ext uri="{FF2B5EF4-FFF2-40B4-BE49-F238E27FC236}">
                <a16:creationId xmlns:a16="http://schemas.microsoft.com/office/drawing/2014/main" id="{D22B2B9B-1372-4779-A320-46936F2C6D3A}"/>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Three halves times three halves</a:t>
            </a:r>
          </a:p>
        </p:txBody>
      </p:sp>
      <p:sp>
        <p:nvSpPr>
          <p:cNvPr id="3" name="3">
            <a:extLst xmlns:a="http://schemas.openxmlformats.org/drawingml/2006/main">
              <a:ext uri="{FF2B5EF4-FFF2-40B4-BE49-F238E27FC236}">
                <a16:creationId xmlns:a16="http://schemas.microsoft.com/office/drawing/2014/main" id="{4588AB76-33A6-4B1F-B0F6-02448C0B7E8D}"/>
              </a:ext>
            </a:extLst>
          </p:cNvPr>
          <p:cNvSpPr>
            <a:spLocks xmlns:a="http://schemas.openxmlformats.org/drawingml/2006/main" noGrp="1"/>
          </p:cNvSpPr>
          <p:nvPr/>
        </p:nvSpPr>
        <p:spPr>
          <a:xfrm xmlns:a="http://schemas.openxmlformats.org/drawingml/2006/main">
            <a:off x="866775" y="2000250"/>
            <a:ext cx="11620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3</a:t>
            </a:r>
          </a:p>
        </p:txBody>
      </p:sp>
      <p:sp>
        <p:nvSpPr>
          <p:cNvPr id="4" name="fraction bar">
            <a:extLst xmlns:a="http://schemas.openxmlformats.org/drawingml/2006/main">
              <a:ext uri="{FF2B5EF4-FFF2-40B4-BE49-F238E27FC236}">
                <a16:creationId xmlns:a16="http://schemas.microsoft.com/office/drawing/2014/main" id="{14339D36-423A-45DC-A5E6-BF8E5AA29C77}"/>
              </a:ext>
            </a:extLst>
          </p:cNvPr>
          <p:cNvSpPr>
            <a:spLocks xmlns:a="http://schemas.openxmlformats.org/drawingml/2006/main" noGrp="1"/>
          </p:cNvSpPr>
          <p:nvPr/>
        </p:nvSpPr>
        <p:spPr>
          <a:xfrm xmlns:a="http://schemas.openxmlformats.org/drawingml/2006/main">
            <a:off x="866775" y="2924175"/>
            <a:ext cx="116205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5" name="2">
            <a:extLst xmlns:a="http://schemas.openxmlformats.org/drawingml/2006/main">
              <a:ext uri="{FF2B5EF4-FFF2-40B4-BE49-F238E27FC236}">
                <a16:creationId xmlns:a16="http://schemas.microsoft.com/office/drawing/2014/main" id="{4AF15811-B3C5-4B12-870E-245AAA94BF43}"/>
              </a:ext>
            </a:extLst>
          </p:cNvPr>
          <p:cNvSpPr>
            <a:spLocks xmlns:a="http://schemas.openxmlformats.org/drawingml/2006/main" noGrp="1"/>
          </p:cNvSpPr>
          <p:nvPr/>
        </p:nvSpPr>
        <p:spPr>
          <a:xfrm xmlns:a="http://schemas.openxmlformats.org/drawingml/2006/main">
            <a:off x="866775" y="3009900"/>
            <a:ext cx="11620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2</a:t>
            </a:r>
          </a:p>
        </p:txBody>
      </p:sp>
      <p:sp>
        <p:nvSpPr>
          <p:cNvPr id="6" name="×">
            <a:extLst xmlns:a="http://schemas.openxmlformats.org/drawingml/2006/main">
              <a:ext uri="{FF2B5EF4-FFF2-40B4-BE49-F238E27FC236}">
                <a16:creationId xmlns:a16="http://schemas.microsoft.com/office/drawing/2014/main" id="{CCEB455E-1809-43E5-AE61-A1189A80474C}"/>
              </a:ext>
            </a:extLst>
          </p:cNvPr>
          <p:cNvSpPr>
            <a:spLocks xmlns:a="http://schemas.openxmlformats.org/drawingml/2006/main" noGrp="1"/>
          </p:cNvSpPr>
          <p:nvPr/>
        </p:nvSpPr>
        <p:spPr>
          <a:xfrm xmlns:a="http://schemas.openxmlformats.org/drawingml/2006/main">
            <a:off x="3000375" y="2447925"/>
            <a:ext cx="857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375" b="1">
                <a:solidFill>
                  <a:srgbClr val="123550"/>
                </a:solidFill>
                <a:latin typeface="DejaVu Sans"/>
                <a:ea typeface="DejaVu Sans"/>
                <a:cs typeface="DejaVu Sans"/>
              </a:defRPr>
            </a:pPr>
            <a:r>
              <a:rPr sz="6375" b="1">
                <a:solidFill>
                  <a:srgbClr val="123550"/>
                </a:solidFill>
                <a:latin typeface="DejaVu Sans"/>
                <a:ea typeface="DejaVu Sans"/>
                <a:cs typeface="DejaVu Sans"/>
              </a:rPr>
              <a:t>×</a:t>
            </a:r>
          </a:p>
        </p:txBody>
      </p:sp>
      <p:sp>
        <p:nvSpPr>
          <p:cNvPr id="7" name="3">
            <a:extLst xmlns:a="http://schemas.openxmlformats.org/drawingml/2006/main">
              <a:ext uri="{FF2B5EF4-FFF2-40B4-BE49-F238E27FC236}">
                <a16:creationId xmlns:a16="http://schemas.microsoft.com/office/drawing/2014/main" id="{6CE6475B-B785-4ABB-8235-BB36E3AA48C1}"/>
              </a:ext>
            </a:extLst>
          </p:cNvPr>
          <p:cNvSpPr>
            <a:spLocks xmlns:a="http://schemas.openxmlformats.org/drawingml/2006/main" noGrp="1"/>
          </p:cNvSpPr>
          <p:nvPr/>
        </p:nvSpPr>
        <p:spPr>
          <a:xfrm xmlns:a="http://schemas.openxmlformats.org/drawingml/2006/main">
            <a:off x="4676775" y="2000250"/>
            <a:ext cx="11620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C84338"/>
                </a:solidFill>
                <a:latin typeface="DejaVu Sans"/>
                <a:ea typeface="DejaVu Sans"/>
                <a:cs typeface="DejaVu Sans"/>
              </a:defRPr>
            </a:pPr>
            <a:r>
              <a:rPr sz="6150" b="1">
                <a:solidFill>
                  <a:srgbClr val="C84338"/>
                </a:solidFill>
                <a:latin typeface="DejaVu Sans"/>
                <a:ea typeface="DejaVu Sans"/>
                <a:cs typeface="DejaVu Sans"/>
              </a:rPr>
              <a:t>3</a:t>
            </a:r>
          </a:p>
        </p:txBody>
      </p:sp>
      <p:sp>
        <p:nvSpPr>
          <p:cNvPr id="8" name="fraction bar">
            <a:extLst xmlns:a="http://schemas.openxmlformats.org/drawingml/2006/main">
              <a:ext uri="{FF2B5EF4-FFF2-40B4-BE49-F238E27FC236}">
                <a16:creationId xmlns:a16="http://schemas.microsoft.com/office/drawing/2014/main" id="{9C2C3CA7-6EDD-4234-A177-489F7A7E066B}"/>
              </a:ext>
            </a:extLst>
          </p:cNvPr>
          <p:cNvSpPr>
            <a:spLocks xmlns:a="http://schemas.openxmlformats.org/drawingml/2006/main" noGrp="1"/>
          </p:cNvSpPr>
          <p:nvPr/>
        </p:nvSpPr>
        <p:spPr>
          <a:xfrm xmlns:a="http://schemas.openxmlformats.org/drawingml/2006/main">
            <a:off x="4676775" y="2924175"/>
            <a:ext cx="116205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9" name="2">
            <a:extLst xmlns:a="http://schemas.openxmlformats.org/drawingml/2006/main">
              <a:ext uri="{FF2B5EF4-FFF2-40B4-BE49-F238E27FC236}">
                <a16:creationId xmlns:a16="http://schemas.microsoft.com/office/drawing/2014/main" id="{A9CB4408-354C-4483-B5BC-06EA62068428}"/>
              </a:ext>
            </a:extLst>
          </p:cNvPr>
          <p:cNvSpPr>
            <a:spLocks xmlns:a="http://schemas.openxmlformats.org/drawingml/2006/main" noGrp="1"/>
          </p:cNvSpPr>
          <p:nvPr/>
        </p:nvSpPr>
        <p:spPr>
          <a:xfrm xmlns:a="http://schemas.openxmlformats.org/drawingml/2006/main">
            <a:off x="4676775" y="3009900"/>
            <a:ext cx="11620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6150" b="1">
                <a:solidFill>
                  <a:srgbClr val="1764B9"/>
                </a:solidFill>
                <a:latin typeface="DejaVu Sans"/>
                <a:ea typeface="DejaVu Sans"/>
                <a:cs typeface="DejaVu Sans"/>
              </a:defRPr>
            </a:pPr>
            <a:r>
              <a:rPr sz="6150" b="1">
                <a:solidFill>
                  <a:srgbClr val="1764B9"/>
                </a:solidFill>
                <a:latin typeface="DejaVu Sans"/>
                <a:ea typeface="DejaVu Sans"/>
                <a:cs typeface="DejaVu Sans"/>
              </a:rPr>
              <a:t>2</a:t>
            </a:r>
          </a:p>
        </p:txBody>
      </p:sp>
      <p:sp>
        <p:nvSpPr>
          <p:cNvPr id="10" name="Both numbers became three halves.">
            <a:extLst xmlns:a="http://schemas.openxmlformats.org/drawingml/2006/main">
              <a:ext uri="{FF2B5EF4-FFF2-40B4-BE49-F238E27FC236}">
                <a16:creationId xmlns:a16="http://schemas.microsoft.com/office/drawing/2014/main" id="{4CAA4A69-200B-4F53-9335-AA5F58F48CC8}"/>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Both numbers became three halves.</a:t>
            </a:r>
          </a:p>
        </p:txBody>
      </p:sp>
    </p:spTree>
    <p:extLst>
      <p:ext uri="{BB962C8B-B14F-4D97-AF65-F5344CB8AC3E}">
        <p14:creationId xmlns:p14="http://schemas.microsoft.com/office/powerpoint/2010/main" val="865926404"/>
      </p:ext>
    </p:extLst>
  </p:cSld>
</p:sld>
</file>

<file path=ppt/slides/slide42.xml><?xml version="1.0" encoding="utf-8"?>
<p:sld xmlns:p="http://schemas.openxmlformats.org/presentationml/2006/main">
  <p:cSld>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659a7316c6a64035"/>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Nine on top">
            <a:extLst xmlns:a="http://schemas.openxmlformats.org/drawingml/2006/main">
              <a:ext uri="{FF2B5EF4-FFF2-40B4-BE49-F238E27FC236}">
                <a16:creationId xmlns:a16="http://schemas.microsoft.com/office/drawing/2014/main" id="{A2037787-70A3-4F9A-870D-4ACBDD4C2735}"/>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Nine on top</a:t>
            </a:r>
          </a:p>
        </p:txBody>
      </p:sp>
      <p:sp>
        <p:nvSpPr>
          <p:cNvPr id="3" name="3 × 3 = 9">
            <a:extLst xmlns:a="http://schemas.openxmlformats.org/drawingml/2006/main">
              <a:ext uri="{FF2B5EF4-FFF2-40B4-BE49-F238E27FC236}">
                <a16:creationId xmlns:a16="http://schemas.microsoft.com/office/drawing/2014/main" id="{8E9FF26E-DA65-41C6-AD10-6D60D37D9801}"/>
              </a:ext>
            </a:extLst>
          </p:cNvPr>
          <p:cNvSpPr>
            <a:spLocks xmlns:a="http://schemas.openxmlformats.org/drawingml/2006/main" noGrp="1"/>
          </p:cNvSpPr>
          <p:nvPr/>
        </p:nvSpPr>
        <p:spPr>
          <a:xfrm xmlns:a="http://schemas.openxmlformats.org/drawingml/2006/main">
            <a:off x="685800" y="2076450"/>
            <a:ext cx="67818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6225" b="1">
                <a:solidFill>
                  <a:srgbClr val="C84338"/>
                </a:solidFill>
                <a:latin typeface="DejaVu Sans"/>
                <a:ea typeface="DejaVu Sans"/>
                <a:cs typeface="DejaVu Sans"/>
              </a:defRPr>
            </a:pPr>
            <a:r>
              <a:rPr sz="6225" b="1">
                <a:solidFill>
                  <a:srgbClr val="C84338"/>
                </a:solidFill>
                <a:latin typeface="DejaVu Sans"/>
                <a:ea typeface="DejaVu Sans"/>
                <a:cs typeface="DejaVu Sans"/>
              </a:rPr>
              <a:t>3 × 3 = 9</a:t>
            </a:r>
          </a:p>
        </p:txBody>
      </p:sp>
      <p:sp>
        <p:nvSpPr>
          <p:cNvPr id="4" name="Multiply the numerators.">
            <a:extLst xmlns:a="http://schemas.openxmlformats.org/drawingml/2006/main">
              <a:ext uri="{FF2B5EF4-FFF2-40B4-BE49-F238E27FC236}">
                <a16:creationId xmlns:a16="http://schemas.microsoft.com/office/drawing/2014/main" id="{3714FD43-241F-47FA-B360-C390E9D0975E}"/>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Multiply the numerators.</a:t>
            </a:r>
          </a:p>
        </p:txBody>
      </p:sp>
    </p:spTree>
    <p:extLst>
      <p:ext uri="{BB962C8B-B14F-4D97-AF65-F5344CB8AC3E}">
        <p14:creationId xmlns:p14="http://schemas.microsoft.com/office/powerpoint/2010/main" val="1679578664"/>
      </p:ext>
    </p:extLst>
  </p:cSld>
</p:sld>
</file>

<file path=ppt/slides/slide43.xml><?xml version="1.0" encoding="utf-8"?>
<p:sld xmlns:p="http://schemas.openxmlformats.org/presentationml/2006/main">
  <p:cSld>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fc90d6be62e64f75"/>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Four below">
            <a:extLst xmlns:a="http://schemas.openxmlformats.org/drawingml/2006/main">
              <a:ext uri="{FF2B5EF4-FFF2-40B4-BE49-F238E27FC236}">
                <a16:creationId xmlns:a16="http://schemas.microsoft.com/office/drawing/2014/main" id="{A117D10B-1BDC-4EE2-933D-FE5080DF348F}"/>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Four below</a:t>
            </a:r>
          </a:p>
        </p:txBody>
      </p:sp>
      <p:sp>
        <p:nvSpPr>
          <p:cNvPr id="3" name="2 × 2 = 4">
            <a:extLst xmlns:a="http://schemas.openxmlformats.org/drawingml/2006/main">
              <a:ext uri="{FF2B5EF4-FFF2-40B4-BE49-F238E27FC236}">
                <a16:creationId xmlns:a16="http://schemas.microsoft.com/office/drawing/2014/main" id="{5E67AD7E-CC4E-4318-9292-50711C7B54C2}"/>
              </a:ext>
            </a:extLst>
          </p:cNvPr>
          <p:cNvSpPr>
            <a:spLocks xmlns:a="http://schemas.openxmlformats.org/drawingml/2006/main" noGrp="1"/>
          </p:cNvSpPr>
          <p:nvPr/>
        </p:nvSpPr>
        <p:spPr>
          <a:xfrm xmlns:a="http://schemas.openxmlformats.org/drawingml/2006/main">
            <a:off x="685800" y="2076450"/>
            <a:ext cx="67818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6225" b="1">
                <a:solidFill>
                  <a:srgbClr val="1764B9"/>
                </a:solidFill>
                <a:latin typeface="DejaVu Sans"/>
                <a:ea typeface="DejaVu Sans"/>
                <a:cs typeface="DejaVu Sans"/>
              </a:defRPr>
            </a:pPr>
            <a:r>
              <a:rPr sz="6225" b="1">
                <a:solidFill>
                  <a:srgbClr val="1764B9"/>
                </a:solidFill>
                <a:latin typeface="DejaVu Sans"/>
                <a:ea typeface="DejaVu Sans"/>
                <a:cs typeface="DejaVu Sans"/>
              </a:rPr>
              <a:t>2 × 2 = 4</a:t>
            </a:r>
          </a:p>
        </p:txBody>
      </p:sp>
      <p:sp>
        <p:nvSpPr>
          <p:cNvPr id="4" name="Multiply the denominators.">
            <a:extLst xmlns:a="http://schemas.openxmlformats.org/drawingml/2006/main">
              <a:ext uri="{FF2B5EF4-FFF2-40B4-BE49-F238E27FC236}">
                <a16:creationId xmlns:a16="http://schemas.microsoft.com/office/drawing/2014/main" id="{7580A3C2-A6AE-4092-BDC9-D5394F0D2EF8}"/>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Multiply the denominators.</a:t>
            </a:r>
          </a:p>
        </p:txBody>
      </p:sp>
    </p:spTree>
    <p:extLst>
      <p:ext uri="{BB962C8B-B14F-4D97-AF65-F5344CB8AC3E}">
        <p14:creationId xmlns:p14="http://schemas.microsoft.com/office/powerpoint/2010/main" val="2098507604"/>
      </p:ext>
    </p:extLst>
  </p:cSld>
</p:sld>
</file>

<file path=ppt/slides/slide44.xml><?xml version="1.0" encoding="utf-8"?>
<p:sld xmlns:p="http://schemas.openxmlformats.org/presentationml/2006/main">
  <p:cSld>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07f314d6a53e4b75"/>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Nine fourths">
            <a:extLst xmlns:a="http://schemas.openxmlformats.org/drawingml/2006/main">
              <a:ext uri="{FF2B5EF4-FFF2-40B4-BE49-F238E27FC236}">
                <a16:creationId xmlns:a16="http://schemas.microsoft.com/office/drawing/2014/main" id="{FD42E9E6-7A05-4490-94C6-7069341159FC}"/>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Nine fourths</a:t>
            </a:r>
          </a:p>
        </p:txBody>
      </p:sp>
      <p:sp>
        <p:nvSpPr>
          <p:cNvPr id="3" name="9">
            <a:extLst xmlns:a="http://schemas.openxmlformats.org/drawingml/2006/main">
              <a:ext uri="{FF2B5EF4-FFF2-40B4-BE49-F238E27FC236}">
                <a16:creationId xmlns:a16="http://schemas.microsoft.com/office/drawing/2014/main" id="{939580FE-5376-4D21-B289-C3AEC5A1EDAA}"/>
              </a:ext>
            </a:extLst>
          </p:cNvPr>
          <p:cNvSpPr>
            <a:spLocks xmlns:a="http://schemas.openxmlformats.org/drawingml/2006/main" noGrp="1"/>
          </p:cNvSpPr>
          <p:nvPr/>
        </p:nvSpPr>
        <p:spPr>
          <a:xfrm xmlns:a="http://schemas.openxmlformats.org/drawingml/2006/main">
            <a:off x="1238250" y="1809750"/>
            <a:ext cx="1609725"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200" b="1">
                <a:solidFill>
                  <a:srgbClr val="C84338"/>
                </a:solidFill>
                <a:latin typeface="DejaVu Sans"/>
                <a:ea typeface="DejaVu Sans"/>
                <a:cs typeface="DejaVu Sans"/>
              </a:defRPr>
            </a:pPr>
            <a:r>
              <a:rPr sz="7200" b="1">
                <a:solidFill>
                  <a:srgbClr val="C84338"/>
                </a:solidFill>
                <a:latin typeface="DejaVu Sans"/>
                <a:ea typeface="DejaVu Sans"/>
                <a:cs typeface="DejaVu Sans"/>
              </a:rPr>
              <a:t>9</a:t>
            </a:r>
          </a:p>
        </p:txBody>
      </p:sp>
      <p:sp>
        <p:nvSpPr>
          <p:cNvPr id="4" name="fraction bar">
            <a:extLst xmlns:a="http://schemas.openxmlformats.org/drawingml/2006/main">
              <a:ext uri="{FF2B5EF4-FFF2-40B4-BE49-F238E27FC236}">
                <a16:creationId xmlns:a16="http://schemas.microsoft.com/office/drawing/2014/main" id="{3C4C05B5-1A21-4E1A-945D-837468705EC1}"/>
              </a:ext>
            </a:extLst>
          </p:cNvPr>
          <p:cNvSpPr>
            <a:spLocks xmlns:a="http://schemas.openxmlformats.org/drawingml/2006/main" noGrp="1"/>
          </p:cNvSpPr>
          <p:nvPr/>
        </p:nvSpPr>
        <p:spPr>
          <a:xfrm xmlns:a="http://schemas.openxmlformats.org/drawingml/2006/main">
            <a:off x="1238250" y="2867025"/>
            <a:ext cx="1609725"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5" name="4">
            <a:extLst xmlns:a="http://schemas.openxmlformats.org/drawingml/2006/main">
              <a:ext uri="{FF2B5EF4-FFF2-40B4-BE49-F238E27FC236}">
                <a16:creationId xmlns:a16="http://schemas.microsoft.com/office/drawing/2014/main" id="{A3985C05-B382-44A4-BED9-B8D2B605F725}"/>
              </a:ext>
            </a:extLst>
          </p:cNvPr>
          <p:cNvSpPr>
            <a:spLocks xmlns:a="http://schemas.openxmlformats.org/drawingml/2006/main" noGrp="1"/>
          </p:cNvSpPr>
          <p:nvPr/>
        </p:nvSpPr>
        <p:spPr>
          <a:xfrm xmlns:a="http://schemas.openxmlformats.org/drawingml/2006/main">
            <a:off x="1238250" y="2952750"/>
            <a:ext cx="1609725"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200" b="1">
                <a:solidFill>
                  <a:srgbClr val="1764B9"/>
                </a:solidFill>
                <a:latin typeface="DejaVu Sans"/>
                <a:ea typeface="DejaVu Sans"/>
                <a:cs typeface="DejaVu Sans"/>
              </a:defRPr>
            </a:pPr>
            <a:r>
              <a:rPr sz="7200" b="1">
                <a:solidFill>
                  <a:srgbClr val="1764B9"/>
                </a:solidFill>
                <a:latin typeface="DejaVu Sans"/>
                <a:ea typeface="DejaVu Sans"/>
                <a:cs typeface="DejaVu Sans"/>
              </a:rPr>
              <a:t>4</a:t>
            </a:r>
          </a:p>
        </p:txBody>
      </p:sp>
      <p:sp>
        <p:nvSpPr>
          <p:cNvPr id="6" name="One more step: make it mixed.">
            <a:extLst xmlns:a="http://schemas.openxmlformats.org/drawingml/2006/main">
              <a:ext uri="{FF2B5EF4-FFF2-40B4-BE49-F238E27FC236}">
                <a16:creationId xmlns:a16="http://schemas.microsoft.com/office/drawing/2014/main" id="{7085581D-3C86-45BC-AD0E-6EE8E5C3CBBC}"/>
              </a:ext>
            </a:extLst>
          </p:cNvPr>
          <p:cNvSpPr>
            <a:spLocks xmlns:a="http://schemas.openxmlformats.org/drawingml/2006/main" noGrp="1"/>
          </p:cNvSpPr>
          <p:nvPr/>
        </p:nvSpPr>
        <p:spPr>
          <a:xfrm xmlns:a="http://schemas.openxmlformats.org/drawingml/2006/main">
            <a:off x="609600" y="53149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75" b="1">
                <a:solidFill>
                  <a:srgbClr val="123550"/>
                </a:solidFill>
                <a:latin typeface="DejaVu Sans"/>
                <a:ea typeface="DejaVu Sans"/>
                <a:cs typeface="DejaVu Sans"/>
              </a:defRPr>
            </a:pPr>
            <a:r>
              <a:rPr sz="2775" b="1">
                <a:solidFill>
                  <a:srgbClr val="123550"/>
                </a:solidFill>
                <a:latin typeface="DejaVu Sans"/>
                <a:ea typeface="DejaVu Sans"/>
                <a:cs typeface="DejaVu Sans"/>
              </a:rPr>
              <a:t>One more step: make it mixed.</a:t>
            </a:r>
          </a:p>
        </p:txBody>
      </p:sp>
    </p:spTree>
    <p:extLst>
      <p:ext uri="{BB962C8B-B14F-4D97-AF65-F5344CB8AC3E}">
        <p14:creationId xmlns:p14="http://schemas.microsoft.com/office/powerpoint/2010/main" val="1332224684"/>
      </p:ext>
    </p:extLst>
  </p:cSld>
</p:sld>
</file>

<file path=ppt/slides/slide45.xml><?xml version="1.0" encoding="utf-8"?>
<p:sld xmlns:p="http://schemas.openxmlformats.org/presentationml/2006/main">
  <p:cSld>
    <p:spTree>
      <p:nvGrpSpPr>
        <p:cNvPr id="1" name=""/>
        <p:cNvGrpSpPr/>
        <p:nvPr/>
      </p:nvGrpSpPr>
      <p:grpSpPr>
        <a:xfrm xmlns:a="http://schemas.openxmlformats.org/drawingml/2006/main"/>
      </p:grpSpPr>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35302a90a79d4fe4"/>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Two wholes, one left over">
            <a:extLst xmlns:a="http://schemas.openxmlformats.org/drawingml/2006/main">
              <a:ext uri="{FF2B5EF4-FFF2-40B4-BE49-F238E27FC236}">
                <a16:creationId xmlns:a16="http://schemas.microsoft.com/office/drawing/2014/main" id="{2AE86BB0-37BA-461F-8B43-D2B2B49B9370}"/>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Two wholes, one left over</a:t>
            </a:r>
          </a:p>
        </p:txBody>
      </p:sp>
      <p:sp>
        <p:nvSpPr>
          <p:cNvPr id="3" name="9 ÷ 4 = 2">
            <a:extLst xmlns:a="http://schemas.openxmlformats.org/drawingml/2006/main">
              <a:ext uri="{FF2B5EF4-FFF2-40B4-BE49-F238E27FC236}">
                <a16:creationId xmlns:a16="http://schemas.microsoft.com/office/drawing/2014/main" id="{EF1B4DCA-6833-4B47-B283-95058285BA78}"/>
              </a:ext>
            </a:extLst>
          </p:cNvPr>
          <p:cNvSpPr>
            <a:spLocks xmlns:a="http://schemas.openxmlformats.org/drawingml/2006/main" noGrp="1"/>
          </p:cNvSpPr>
          <p:nvPr/>
        </p:nvSpPr>
        <p:spPr>
          <a:xfrm xmlns:a="http://schemas.openxmlformats.org/drawingml/2006/main">
            <a:off x="695325" y="1847850"/>
            <a:ext cx="666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6075" b="1">
                <a:solidFill>
                  <a:srgbClr val="00756E"/>
                </a:solidFill>
                <a:latin typeface="DejaVu Sans"/>
                <a:ea typeface="DejaVu Sans"/>
                <a:cs typeface="DejaVu Sans"/>
              </a:defRPr>
            </a:pPr>
            <a:r>
              <a:rPr sz="6075" b="1">
                <a:solidFill>
                  <a:srgbClr val="00756E"/>
                </a:solidFill>
                <a:latin typeface="DejaVu Sans"/>
                <a:ea typeface="DejaVu Sans"/>
                <a:cs typeface="DejaVu Sans"/>
              </a:rPr>
              <a:t>9 ÷ 4 = 2</a:t>
            </a:r>
          </a:p>
        </p:txBody>
      </p:sp>
      <p:sp>
        <p:nvSpPr>
          <p:cNvPr id="4" name="remainder 1">
            <a:extLst xmlns:a="http://schemas.openxmlformats.org/drawingml/2006/main">
              <a:ext uri="{FF2B5EF4-FFF2-40B4-BE49-F238E27FC236}">
                <a16:creationId xmlns:a16="http://schemas.microsoft.com/office/drawing/2014/main" id="{1877F58D-177C-4209-86F7-1CAC83090CF6}"/>
              </a:ext>
            </a:extLst>
          </p:cNvPr>
          <p:cNvSpPr>
            <a:spLocks xmlns:a="http://schemas.openxmlformats.org/drawingml/2006/main" noGrp="1"/>
          </p:cNvSpPr>
          <p:nvPr/>
        </p:nvSpPr>
        <p:spPr>
          <a:xfrm xmlns:a="http://schemas.openxmlformats.org/drawingml/2006/main">
            <a:off x="695325" y="3076575"/>
            <a:ext cx="6667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900" b="1">
                <a:solidFill>
                  <a:srgbClr val="C84338"/>
                </a:solidFill>
                <a:latin typeface="DejaVu Sans"/>
                <a:ea typeface="DejaVu Sans"/>
                <a:cs typeface="DejaVu Sans"/>
              </a:defRPr>
            </a:pPr>
            <a:r>
              <a:rPr sz="3900" b="1">
                <a:solidFill>
                  <a:srgbClr val="C84338"/>
                </a:solidFill>
                <a:latin typeface="DejaVu Sans"/>
                <a:ea typeface="DejaVu Sans"/>
                <a:cs typeface="DejaVu Sans"/>
              </a:rPr>
              <a:t>remainder 1</a:t>
            </a:r>
          </a:p>
        </p:txBody>
      </p:sp>
      <p:sp>
        <p:nvSpPr>
          <p:cNvPr id="5" name="equal piece 1, shaded">
            <a:extLst xmlns:a="http://schemas.openxmlformats.org/drawingml/2006/main">
              <a:ext uri="{FF2B5EF4-FFF2-40B4-BE49-F238E27FC236}">
                <a16:creationId xmlns:a16="http://schemas.microsoft.com/office/drawing/2014/main" id="{B92F0D64-FAA4-439A-8DFD-F27C5136750A}"/>
              </a:ext>
            </a:extLst>
          </p:cNvPr>
          <p:cNvSpPr>
            <a:spLocks xmlns:a="http://schemas.openxmlformats.org/drawingml/2006/main" noGrp="1"/>
          </p:cNvSpPr>
          <p:nvPr/>
        </p:nvSpPr>
        <p:spPr>
          <a:xfrm xmlns:a="http://schemas.openxmlformats.org/drawingml/2006/main">
            <a:off x="609600" y="4438650"/>
            <a:ext cx="51276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6" name="equal piece 2, shaded">
            <a:extLst xmlns:a="http://schemas.openxmlformats.org/drawingml/2006/main">
              <a:ext uri="{FF2B5EF4-FFF2-40B4-BE49-F238E27FC236}">
                <a16:creationId xmlns:a16="http://schemas.microsoft.com/office/drawing/2014/main" id="{3AEA0B4C-95F4-4C88-A49A-061889D22D0D}"/>
              </a:ext>
            </a:extLst>
          </p:cNvPr>
          <p:cNvSpPr>
            <a:spLocks xmlns:a="http://schemas.openxmlformats.org/drawingml/2006/main" noGrp="1"/>
          </p:cNvSpPr>
          <p:nvPr/>
        </p:nvSpPr>
        <p:spPr>
          <a:xfrm xmlns:a="http://schemas.openxmlformats.org/drawingml/2006/main">
            <a:off x="1122363" y="4438650"/>
            <a:ext cx="51276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7" name="equal piece 3, shaded">
            <a:extLst xmlns:a="http://schemas.openxmlformats.org/drawingml/2006/main">
              <a:ext uri="{FF2B5EF4-FFF2-40B4-BE49-F238E27FC236}">
                <a16:creationId xmlns:a16="http://schemas.microsoft.com/office/drawing/2014/main" id="{D3D7F811-46F1-47D3-A666-43D4DEDE0F5C}"/>
              </a:ext>
            </a:extLst>
          </p:cNvPr>
          <p:cNvSpPr>
            <a:spLocks xmlns:a="http://schemas.openxmlformats.org/drawingml/2006/main" noGrp="1"/>
          </p:cNvSpPr>
          <p:nvPr/>
        </p:nvSpPr>
        <p:spPr>
          <a:xfrm xmlns:a="http://schemas.openxmlformats.org/drawingml/2006/main">
            <a:off x="1635125" y="4438650"/>
            <a:ext cx="51276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8" name="equal piece 4, shaded">
            <a:extLst xmlns:a="http://schemas.openxmlformats.org/drawingml/2006/main">
              <a:ext uri="{FF2B5EF4-FFF2-40B4-BE49-F238E27FC236}">
                <a16:creationId xmlns:a16="http://schemas.microsoft.com/office/drawing/2014/main" id="{51B23B2A-1165-4A7D-8585-962B29E07C81}"/>
              </a:ext>
            </a:extLst>
          </p:cNvPr>
          <p:cNvSpPr>
            <a:spLocks xmlns:a="http://schemas.openxmlformats.org/drawingml/2006/main" noGrp="1"/>
          </p:cNvSpPr>
          <p:nvPr/>
        </p:nvSpPr>
        <p:spPr>
          <a:xfrm xmlns:a="http://schemas.openxmlformats.org/drawingml/2006/main">
            <a:off x="2147888" y="4438650"/>
            <a:ext cx="51276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9" name="1 whole">
            <a:extLst xmlns:a="http://schemas.openxmlformats.org/drawingml/2006/main">
              <a:ext uri="{FF2B5EF4-FFF2-40B4-BE49-F238E27FC236}">
                <a16:creationId xmlns:a16="http://schemas.microsoft.com/office/drawing/2014/main" id="{8536F607-6C8F-4C5D-858F-7831C618FAE7}"/>
              </a:ext>
            </a:extLst>
          </p:cNvPr>
          <p:cNvSpPr>
            <a:spLocks xmlns:a="http://schemas.openxmlformats.org/drawingml/2006/main" noGrp="1"/>
          </p:cNvSpPr>
          <p:nvPr/>
        </p:nvSpPr>
        <p:spPr>
          <a:xfrm xmlns:a="http://schemas.openxmlformats.org/drawingml/2006/main">
            <a:off x="609600" y="5124450"/>
            <a:ext cx="2051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10" name="equal piece 5, shaded">
            <a:extLst xmlns:a="http://schemas.openxmlformats.org/drawingml/2006/main">
              <a:ext uri="{FF2B5EF4-FFF2-40B4-BE49-F238E27FC236}">
                <a16:creationId xmlns:a16="http://schemas.microsoft.com/office/drawing/2014/main" id="{298D659E-D3DF-45C6-8240-74B533B157DC}"/>
              </a:ext>
            </a:extLst>
          </p:cNvPr>
          <p:cNvSpPr>
            <a:spLocks xmlns:a="http://schemas.openxmlformats.org/drawingml/2006/main" noGrp="1"/>
          </p:cNvSpPr>
          <p:nvPr/>
        </p:nvSpPr>
        <p:spPr>
          <a:xfrm xmlns:a="http://schemas.openxmlformats.org/drawingml/2006/main">
            <a:off x="2870200" y="4438650"/>
            <a:ext cx="51276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1" name="equal piece 6, shaded">
            <a:extLst xmlns:a="http://schemas.openxmlformats.org/drawingml/2006/main">
              <a:ext uri="{FF2B5EF4-FFF2-40B4-BE49-F238E27FC236}">
                <a16:creationId xmlns:a16="http://schemas.microsoft.com/office/drawing/2014/main" id="{DCB134C7-9660-44F2-A5E1-CCFE18B7C945}"/>
              </a:ext>
            </a:extLst>
          </p:cNvPr>
          <p:cNvSpPr>
            <a:spLocks xmlns:a="http://schemas.openxmlformats.org/drawingml/2006/main" noGrp="1"/>
          </p:cNvSpPr>
          <p:nvPr/>
        </p:nvSpPr>
        <p:spPr>
          <a:xfrm xmlns:a="http://schemas.openxmlformats.org/drawingml/2006/main">
            <a:off x="3382963" y="4438650"/>
            <a:ext cx="51276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2" name="equal piece 7, shaded">
            <a:extLst xmlns:a="http://schemas.openxmlformats.org/drawingml/2006/main">
              <a:ext uri="{FF2B5EF4-FFF2-40B4-BE49-F238E27FC236}">
                <a16:creationId xmlns:a16="http://schemas.microsoft.com/office/drawing/2014/main" id="{DF7F9C79-F7D5-45DA-B7CD-6C8AE7CA2E6F}"/>
              </a:ext>
            </a:extLst>
          </p:cNvPr>
          <p:cNvSpPr>
            <a:spLocks xmlns:a="http://schemas.openxmlformats.org/drawingml/2006/main" noGrp="1"/>
          </p:cNvSpPr>
          <p:nvPr/>
        </p:nvSpPr>
        <p:spPr>
          <a:xfrm xmlns:a="http://schemas.openxmlformats.org/drawingml/2006/main">
            <a:off x="3895725" y="4438650"/>
            <a:ext cx="51276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3" name="equal piece 8, shaded">
            <a:extLst xmlns:a="http://schemas.openxmlformats.org/drawingml/2006/main">
              <a:ext uri="{FF2B5EF4-FFF2-40B4-BE49-F238E27FC236}">
                <a16:creationId xmlns:a16="http://schemas.microsoft.com/office/drawing/2014/main" id="{1A13ACFC-1044-4F93-B8E6-7A9A7E045616}"/>
              </a:ext>
            </a:extLst>
          </p:cNvPr>
          <p:cNvSpPr>
            <a:spLocks xmlns:a="http://schemas.openxmlformats.org/drawingml/2006/main" noGrp="1"/>
          </p:cNvSpPr>
          <p:nvPr/>
        </p:nvSpPr>
        <p:spPr>
          <a:xfrm xmlns:a="http://schemas.openxmlformats.org/drawingml/2006/main">
            <a:off x="4408488" y="4438650"/>
            <a:ext cx="51276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4" name="1 whole">
            <a:extLst xmlns:a="http://schemas.openxmlformats.org/drawingml/2006/main">
              <a:ext uri="{FF2B5EF4-FFF2-40B4-BE49-F238E27FC236}">
                <a16:creationId xmlns:a16="http://schemas.microsoft.com/office/drawing/2014/main" id="{12EDBE05-6AE4-4EBF-B180-2AC726A3DB23}"/>
              </a:ext>
            </a:extLst>
          </p:cNvPr>
          <p:cNvSpPr>
            <a:spLocks xmlns:a="http://schemas.openxmlformats.org/drawingml/2006/main" noGrp="1"/>
          </p:cNvSpPr>
          <p:nvPr/>
        </p:nvSpPr>
        <p:spPr>
          <a:xfrm xmlns:a="http://schemas.openxmlformats.org/drawingml/2006/main">
            <a:off x="2870200" y="5124450"/>
            <a:ext cx="2051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15" name="equal piece 9, shaded">
            <a:extLst xmlns:a="http://schemas.openxmlformats.org/drawingml/2006/main">
              <a:ext uri="{FF2B5EF4-FFF2-40B4-BE49-F238E27FC236}">
                <a16:creationId xmlns:a16="http://schemas.microsoft.com/office/drawing/2014/main" id="{3AF4338A-9169-4372-9ED9-9CC1CE97B326}"/>
              </a:ext>
            </a:extLst>
          </p:cNvPr>
          <p:cNvSpPr>
            <a:spLocks xmlns:a="http://schemas.openxmlformats.org/drawingml/2006/main" noGrp="1"/>
          </p:cNvSpPr>
          <p:nvPr/>
        </p:nvSpPr>
        <p:spPr>
          <a:xfrm xmlns:a="http://schemas.openxmlformats.org/drawingml/2006/main">
            <a:off x="5130800" y="4438650"/>
            <a:ext cx="512763" cy="590550"/>
          </a:xfrm>
          <a:prstGeom xmlns:a="http://schemas.openxmlformats.org/drawingml/2006/main" prst="rect">
            <a:avLst/>
          </a:prstGeom>
          <a:solidFill xmlns:a="http://schemas.openxmlformats.org/drawingml/2006/main">
            <a:srgbClr val="FF8F7A"/>
          </a:solidFill>
          <a:ln xmlns:a="http://schemas.openxmlformats.org/drawingml/2006/main" w="22860">
            <a:solidFill>
              <a:srgbClr val="123550"/>
            </a:solidFill>
          </a:ln>
        </p:spPr>
      </p:sp>
      <p:sp>
        <p:nvSpPr>
          <p:cNvPr id="16" name="equal piece 10, unshaded">
            <a:extLst xmlns:a="http://schemas.openxmlformats.org/drawingml/2006/main">
              <a:ext uri="{FF2B5EF4-FFF2-40B4-BE49-F238E27FC236}">
                <a16:creationId xmlns:a16="http://schemas.microsoft.com/office/drawing/2014/main" id="{5FDE243C-722F-4A83-A774-142747FB25E4}"/>
              </a:ext>
            </a:extLst>
          </p:cNvPr>
          <p:cNvSpPr>
            <a:spLocks xmlns:a="http://schemas.openxmlformats.org/drawingml/2006/main" noGrp="1"/>
          </p:cNvSpPr>
          <p:nvPr/>
        </p:nvSpPr>
        <p:spPr>
          <a:xfrm xmlns:a="http://schemas.openxmlformats.org/drawingml/2006/main">
            <a:off x="5643563" y="4438650"/>
            <a:ext cx="512763"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17" name="equal piece 11, unshaded">
            <a:extLst xmlns:a="http://schemas.openxmlformats.org/drawingml/2006/main">
              <a:ext uri="{FF2B5EF4-FFF2-40B4-BE49-F238E27FC236}">
                <a16:creationId xmlns:a16="http://schemas.microsoft.com/office/drawing/2014/main" id="{91E1E3D8-3F43-401F-8C6C-B5C000C5D010}"/>
              </a:ext>
            </a:extLst>
          </p:cNvPr>
          <p:cNvSpPr>
            <a:spLocks xmlns:a="http://schemas.openxmlformats.org/drawingml/2006/main" noGrp="1"/>
          </p:cNvSpPr>
          <p:nvPr/>
        </p:nvSpPr>
        <p:spPr>
          <a:xfrm xmlns:a="http://schemas.openxmlformats.org/drawingml/2006/main">
            <a:off x="6156325" y="4438650"/>
            <a:ext cx="512763"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18" name="equal piece 12, unshaded">
            <a:extLst xmlns:a="http://schemas.openxmlformats.org/drawingml/2006/main">
              <a:ext uri="{FF2B5EF4-FFF2-40B4-BE49-F238E27FC236}">
                <a16:creationId xmlns:a16="http://schemas.microsoft.com/office/drawing/2014/main" id="{128DEF83-7576-4057-B4F8-4E9B67D203DB}"/>
              </a:ext>
            </a:extLst>
          </p:cNvPr>
          <p:cNvSpPr>
            <a:spLocks xmlns:a="http://schemas.openxmlformats.org/drawingml/2006/main" noGrp="1"/>
          </p:cNvSpPr>
          <p:nvPr/>
        </p:nvSpPr>
        <p:spPr>
          <a:xfrm xmlns:a="http://schemas.openxmlformats.org/drawingml/2006/main">
            <a:off x="6669088" y="4438650"/>
            <a:ext cx="512763"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19" name="1 of 4">
            <a:extLst xmlns:a="http://schemas.openxmlformats.org/drawingml/2006/main">
              <a:ext uri="{FF2B5EF4-FFF2-40B4-BE49-F238E27FC236}">
                <a16:creationId xmlns:a16="http://schemas.microsoft.com/office/drawing/2014/main" id="{C3670B0E-E207-4A5A-AB77-8081571AB0BA}"/>
              </a:ext>
            </a:extLst>
          </p:cNvPr>
          <p:cNvSpPr>
            <a:spLocks xmlns:a="http://schemas.openxmlformats.org/drawingml/2006/main" noGrp="1"/>
          </p:cNvSpPr>
          <p:nvPr/>
        </p:nvSpPr>
        <p:spPr>
          <a:xfrm xmlns:a="http://schemas.openxmlformats.org/drawingml/2006/main">
            <a:off x="5130800" y="5124450"/>
            <a:ext cx="2051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123550"/>
                </a:solidFill>
                <a:latin typeface="DejaVu Sans"/>
                <a:ea typeface="DejaVu Sans"/>
                <a:cs typeface="DejaVu Sans"/>
              </a:defRPr>
            </a:pPr>
            <a:r>
              <a:rPr sz="1875" b="1">
                <a:solidFill>
                  <a:srgbClr val="123550"/>
                </a:solidFill>
                <a:latin typeface="DejaVu Sans"/>
                <a:ea typeface="DejaVu Sans"/>
                <a:cs typeface="DejaVu Sans"/>
              </a:rPr>
              <a:t>1 of 4</a:t>
            </a:r>
          </a:p>
        </p:txBody>
      </p:sp>
    </p:spTree>
    <p:extLst>
      <p:ext uri="{BB962C8B-B14F-4D97-AF65-F5344CB8AC3E}">
        <p14:creationId xmlns:p14="http://schemas.microsoft.com/office/powerpoint/2010/main" val="144506229"/>
      </p:ext>
    </p:extLst>
  </p:cSld>
</p:sld>
</file>

<file path=ppt/slides/slide46.xml><?xml version="1.0" encoding="utf-8"?>
<p:sld xmlns:p="http://schemas.openxmlformats.org/presentationml/2006/main">
  <p:cSld>
    <p:spTree>
      <p:nvGrpSpPr>
        <p:cNvPr id="1" name=""/>
        <p:cNvGrpSpPr/>
        <p:nvPr/>
      </p:nvGrpSpPr>
      <p:grpSpPr>
        <a:xfrm xmlns:a="http://schemas.openxmlformats.org/drawingml/2006/main"/>
      </p:grpSpPr>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903ecfc7d6f4b70"/>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Two and one fourth">
            <a:extLst xmlns:a="http://schemas.openxmlformats.org/drawingml/2006/main">
              <a:ext uri="{FF2B5EF4-FFF2-40B4-BE49-F238E27FC236}">
                <a16:creationId xmlns:a16="http://schemas.microsoft.com/office/drawing/2014/main" id="{1C85A325-538E-40F5-9A5D-817FCA678EFD}"/>
              </a:ext>
            </a:extLst>
          </p:cNvPr>
          <p:cNvSpPr>
            <a:spLocks xmlns:a="http://schemas.openxmlformats.org/drawingml/2006/main" noGrp="1"/>
          </p:cNvSpPr>
          <p:nvPr/>
        </p:nvSpPr>
        <p:spPr>
          <a:xfrm xmlns:a="http://schemas.openxmlformats.org/drawingml/2006/main">
            <a:off x="609600" y="419100"/>
            <a:ext cx="716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1">
                <a:solidFill>
                  <a:srgbClr val="123550"/>
                </a:solidFill>
                <a:latin typeface="DejaVu Sans"/>
                <a:ea typeface="DejaVu Sans"/>
                <a:cs typeface="DejaVu Sans"/>
              </a:defRPr>
            </a:pPr>
            <a:r>
              <a:rPr sz="3525" b="1">
                <a:solidFill>
                  <a:srgbClr val="123550"/>
                </a:solidFill>
                <a:latin typeface="DejaVu Sans"/>
                <a:ea typeface="DejaVu Sans"/>
                <a:cs typeface="DejaVu Sans"/>
              </a:rPr>
              <a:t>Two and one fourth</a:t>
            </a:r>
          </a:p>
        </p:txBody>
      </p:sp>
      <p:sp>
        <p:nvSpPr>
          <p:cNvPr id="3" name="2">
            <a:extLst xmlns:a="http://schemas.openxmlformats.org/drawingml/2006/main">
              <a:ext uri="{FF2B5EF4-FFF2-40B4-BE49-F238E27FC236}">
                <a16:creationId xmlns:a16="http://schemas.microsoft.com/office/drawing/2014/main" id="{1930E3AF-D831-405B-8121-B0B81D433FA9}"/>
              </a:ext>
            </a:extLst>
          </p:cNvPr>
          <p:cNvSpPr>
            <a:spLocks xmlns:a="http://schemas.openxmlformats.org/drawingml/2006/main" noGrp="1"/>
          </p:cNvSpPr>
          <p:nvPr/>
        </p:nvSpPr>
        <p:spPr>
          <a:xfrm xmlns:a="http://schemas.openxmlformats.org/drawingml/2006/main">
            <a:off x="1123950" y="2286000"/>
            <a:ext cx="952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8925" b="1">
                <a:solidFill>
                  <a:srgbClr val="00756E"/>
                </a:solidFill>
                <a:latin typeface="DejaVu Sans"/>
                <a:ea typeface="DejaVu Sans"/>
                <a:cs typeface="DejaVu Sans"/>
              </a:defRPr>
            </a:pPr>
            <a:r>
              <a:rPr sz="8925" b="1">
                <a:solidFill>
                  <a:srgbClr val="00756E"/>
                </a:solidFill>
                <a:latin typeface="DejaVu Sans"/>
                <a:ea typeface="DejaVu Sans"/>
                <a:cs typeface="DejaVu Sans"/>
              </a:rPr>
              <a:t>2</a:t>
            </a:r>
          </a:p>
        </p:txBody>
      </p:sp>
      <p:sp>
        <p:nvSpPr>
          <p:cNvPr id="4" name="1">
            <a:extLst xmlns:a="http://schemas.openxmlformats.org/drawingml/2006/main">
              <a:ext uri="{FF2B5EF4-FFF2-40B4-BE49-F238E27FC236}">
                <a16:creationId xmlns:a16="http://schemas.microsoft.com/office/drawing/2014/main" id="{51AFD947-8A7B-40F0-A179-BE6AFA2C949A}"/>
              </a:ext>
            </a:extLst>
          </p:cNvPr>
          <p:cNvSpPr>
            <a:spLocks xmlns:a="http://schemas.openxmlformats.org/drawingml/2006/main" noGrp="1"/>
          </p:cNvSpPr>
          <p:nvPr/>
        </p:nvSpPr>
        <p:spPr>
          <a:xfrm xmlns:a="http://schemas.openxmlformats.org/drawingml/2006/main">
            <a:off x="2190750" y="1752600"/>
            <a:ext cx="952500" cy="1019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275" b="1">
                <a:solidFill>
                  <a:srgbClr val="C84338"/>
                </a:solidFill>
                <a:latin typeface="DejaVu Sans"/>
                <a:ea typeface="DejaVu Sans"/>
                <a:cs typeface="DejaVu Sans"/>
              </a:defRPr>
            </a:pPr>
            <a:r>
              <a:rPr sz="7275" b="1">
                <a:solidFill>
                  <a:srgbClr val="C84338"/>
                </a:solidFill>
                <a:latin typeface="DejaVu Sans"/>
                <a:ea typeface="DejaVu Sans"/>
                <a:cs typeface="DejaVu Sans"/>
              </a:rPr>
              <a:t>1</a:t>
            </a:r>
          </a:p>
        </p:txBody>
      </p:sp>
      <p:sp>
        <p:nvSpPr>
          <p:cNvPr id="5" name="fraction bar">
            <a:extLst xmlns:a="http://schemas.openxmlformats.org/drawingml/2006/main">
              <a:ext uri="{FF2B5EF4-FFF2-40B4-BE49-F238E27FC236}">
                <a16:creationId xmlns:a16="http://schemas.microsoft.com/office/drawing/2014/main" id="{17602214-82C7-4D76-9374-7E4A8EF9714C}"/>
              </a:ext>
            </a:extLst>
          </p:cNvPr>
          <p:cNvSpPr>
            <a:spLocks xmlns:a="http://schemas.openxmlformats.org/drawingml/2006/main" noGrp="1"/>
          </p:cNvSpPr>
          <p:nvPr/>
        </p:nvSpPr>
        <p:spPr>
          <a:xfrm xmlns:a="http://schemas.openxmlformats.org/drawingml/2006/main">
            <a:off x="2190750" y="2819400"/>
            <a:ext cx="952500" cy="0"/>
          </a:xfrm>
          <a:prstGeom xmlns:a="http://schemas.openxmlformats.org/drawingml/2006/main" prst="line">
            <a:avLst/>
          </a:prstGeom>
          <a:noFill xmlns:a="http://schemas.openxmlformats.org/drawingml/2006/main"/>
          <a:ln xmlns:a="http://schemas.openxmlformats.org/drawingml/2006/main" w="47625">
            <a:solidFill>
              <a:srgbClr val="123550"/>
            </a:solidFill>
          </a:ln>
        </p:spPr>
      </p:sp>
      <p:sp>
        <p:nvSpPr>
          <p:cNvPr id="6" name="4">
            <a:extLst xmlns:a="http://schemas.openxmlformats.org/drawingml/2006/main">
              <a:ext uri="{FF2B5EF4-FFF2-40B4-BE49-F238E27FC236}">
                <a16:creationId xmlns:a16="http://schemas.microsoft.com/office/drawing/2014/main" id="{0C5643C5-1EA7-47E7-9F1B-87CB490CE8C2}"/>
              </a:ext>
            </a:extLst>
          </p:cNvPr>
          <p:cNvSpPr>
            <a:spLocks xmlns:a="http://schemas.openxmlformats.org/drawingml/2006/main" noGrp="1"/>
          </p:cNvSpPr>
          <p:nvPr/>
        </p:nvSpPr>
        <p:spPr>
          <a:xfrm xmlns:a="http://schemas.openxmlformats.org/drawingml/2006/main">
            <a:off x="2190750" y="2905125"/>
            <a:ext cx="952500" cy="1019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275" b="1">
                <a:solidFill>
                  <a:srgbClr val="1764B9"/>
                </a:solidFill>
                <a:latin typeface="DejaVu Sans"/>
                <a:ea typeface="DejaVu Sans"/>
                <a:cs typeface="DejaVu Sans"/>
              </a:defRPr>
            </a:pPr>
            <a:r>
              <a:rPr sz="7275" b="1">
                <a:solidFill>
                  <a:srgbClr val="1764B9"/>
                </a:solidFill>
                <a:latin typeface="DejaVu Sans"/>
                <a:ea typeface="DejaVu Sans"/>
                <a:cs typeface="DejaVu Sans"/>
              </a:rPr>
              <a:t>4</a:t>
            </a:r>
          </a:p>
        </p:txBody>
      </p:sp>
      <p:sp>
        <p:nvSpPr>
          <p:cNvPr id="7" name="equal piece 1, shaded">
            <a:extLst xmlns:a="http://schemas.openxmlformats.org/drawingml/2006/main">
              <a:ext uri="{FF2B5EF4-FFF2-40B4-BE49-F238E27FC236}">
                <a16:creationId xmlns:a16="http://schemas.microsoft.com/office/drawing/2014/main" id="{10BB6DE1-AC32-43C2-926D-96F48AF312B9}"/>
              </a:ext>
            </a:extLst>
          </p:cNvPr>
          <p:cNvSpPr>
            <a:spLocks xmlns:a="http://schemas.openxmlformats.org/drawingml/2006/main" noGrp="1"/>
          </p:cNvSpPr>
          <p:nvPr/>
        </p:nvSpPr>
        <p:spPr>
          <a:xfrm xmlns:a="http://schemas.openxmlformats.org/drawingml/2006/main">
            <a:off x="609600" y="4295775"/>
            <a:ext cx="51276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8" name="equal piece 2, shaded">
            <a:extLst xmlns:a="http://schemas.openxmlformats.org/drawingml/2006/main">
              <a:ext uri="{FF2B5EF4-FFF2-40B4-BE49-F238E27FC236}">
                <a16:creationId xmlns:a16="http://schemas.microsoft.com/office/drawing/2014/main" id="{847D5DA6-CA03-4FD9-A6A7-E365F3F4931D}"/>
              </a:ext>
            </a:extLst>
          </p:cNvPr>
          <p:cNvSpPr>
            <a:spLocks xmlns:a="http://schemas.openxmlformats.org/drawingml/2006/main" noGrp="1"/>
          </p:cNvSpPr>
          <p:nvPr/>
        </p:nvSpPr>
        <p:spPr>
          <a:xfrm xmlns:a="http://schemas.openxmlformats.org/drawingml/2006/main">
            <a:off x="1122363" y="4295775"/>
            <a:ext cx="51276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9" name="equal piece 3, shaded">
            <a:extLst xmlns:a="http://schemas.openxmlformats.org/drawingml/2006/main">
              <a:ext uri="{FF2B5EF4-FFF2-40B4-BE49-F238E27FC236}">
                <a16:creationId xmlns:a16="http://schemas.microsoft.com/office/drawing/2014/main" id="{6AB2DE1D-CE1F-4F96-BC5C-FF45B0114D5A}"/>
              </a:ext>
            </a:extLst>
          </p:cNvPr>
          <p:cNvSpPr>
            <a:spLocks xmlns:a="http://schemas.openxmlformats.org/drawingml/2006/main" noGrp="1"/>
          </p:cNvSpPr>
          <p:nvPr/>
        </p:nvSpPr>
        <p:spPr>
          <a:xfrm xmlns:a="http://schemas.openxmlformats.org/drawingml/2006/main">
            <a:off x="1635125" y="4295775"/>
            <a:ext cx="51276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0" name="equal piece 4, shaded">
            <a:extLst xmlns:a="http://schemas.openxmlformats.org/drawingml/2006/main">
              <a:ext uri="{FF2B5EF4-FFF2-40B4-BE49-F238E27FC236}">
                <a16:creationId xmlns:a16="http://schemas.microsoft.com/office/drawing/2014/main" id="{5A23A893-A287-4EE7-8A05-4D8F50237346}"/>
              </a:ext>
            </a:extLst>
          </p:cNvPr>
          <p:cNvSpPr>
            <a:spLocks xmlns:a="http://schemas.openxmlformats.org/drawingml/2006/main" noGrp="1"/>
          </p:cNvSpPr>
          <p:nvPr/>
        </p:nvSpPr>
        <p:spPr>
          <a:xfrm xmlns:a="http://schemas.openxmlformats.org/drawingml/2006/main">
            <a:off x="2147888" y="4295775"/>
            <a:ext cx="51276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1" name="1 whole">
            <a:extLst xmlns:a="http://schemas.openxmlformats.org/drawingml/2006/main">
              <a:ext uri="{FF2B5EF4-FFF2-40B4-BE49-F238E27FC236}">
                <a16:creationId xmlns:a16="http://schemas.microsoft.com/office/drawing/2014/main" id="{CBC85F20-0076-4823-A613-DCE905467479}"/>
              </a:ext>
            </a:extLst>
          </p:cNvPr>
          <p:cNvSpPr>
            <a:spLocks xmlns:a="http://schemas.openxmlformats.org/drawingml/2006/main" noGrp="1"/>
          </p:cNvSpPr>
          <p:nvPr/>
        </p:nvSpPr>
        <p:spPr>
          <a:xfrm xmlns:a="http://schemas.openxmlformats.org/drawingml/2006/main">
            <a:off x="609600" y="4981575"/>
            <a:ext cx="2051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12" name="equal piece 5, shaded">
            <a:extLst xmlns:a="http://schemas.openxmlformats.org/drawingml/2006/main">
              <a:ext uri="{FF2B5EF4-FFF2-40B4-BE49-F238E27FC236}">
                <a16:creationId xmlns:a16="http://schemas.microsoft.com/office/drawing/2014/main" id="{F3147E23-60A8-41FD-B146-215C4BA262E2}"/>
              </a:ext>
            </a:extLst>
          </p:cNvPr>
          <p:cNvSpPr>
            <a:spLocks xmlns:a="http://schemas.openxmlformats.org/drawingml/2006/main" noGrp="1"/>
          </p:cNvSpPr>
          <p:nvPr/>
        </p:nvSpPr>
        <p:spPr>
          <a:xfrm xmlns:a="http://schemas.openxmlformats.org/drawingml/2006/main">
            <a:off x="2870200" y="4295775"/>
            <a:ext cx="51276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3" name="equal piece 6, shaded">
            <a:extLst xmlns:a="http://schemas.openxmlformats.org/drawingml/2006/main">
              <a:ext uri="{FF2B5EF4-FFF2-40B4-BE49-F238E27FC236}">
                <a16:creationId xmlns:a16="http://schemas.microsoft.com/office/drawing/2014/main" id="{1BBC57D1-187C-40C9-82EB-B27D4D03E774}"/>
              </a:ext>
            </a:extLst>
          </p:cNvPr>
          <p:cNvSpPr>
            <a:spLocks xmlns:a="http://schemas.openxmlformats.org/drawingml/2006/main" noGrp="1"/>
          </p:cNvSpPr>
          <p:nvPr/>
        </p:nvSpPr>
        <p:spPr>
          <a:xfrm xmlns:a="http://schemas.openxmlformats.org/drawingml/2006/main">
            <a:off x="3382963" y="4295775"/>
            <a:ext cx="51276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4" name="equal piece 7, shaded">
            <a:extLst xmlns:a="http://schemas.openxmlformats.org/drawingml/2006/main">
              <a:ext uri="{FF2B5EF4-FFF2-40B4-BE49-F238E27FC236}">
                <a16:creationId xmlns:a16="http://schemas.microsoft.com/office/drawing/2014/main" id="{72F48691-8E7C-4ECD-9EC5-B669FA5AB5EF}"/>
              </a:ext>
            </a:extLst>
          </p:cNvPr>
          <p:cNvSpPr>
            <a:spLocks xmlns:a="http://schemas.openxmlformats.org/drawingml/2006/main" noGrp="1"/>
          </p:cNvSpPr>
          <p:nvPr/>
        </p:nvSpPr>
        <p:spPr>
          <a:xfrm xmlns:a="http://schemas.openxmlformats.org/drawingml/2006/main">
            <a:off x="3895725" y="4295775"/>
            <a:ext cx="51276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5" name="equal piece 8, shaded">
            <a:extLst xmlns:a="http://schemas.openxmlformats.org/drawingml/2006/main">
              <a:ext uri="{FF2B5EF4-FFF2-40B4-BE49-F238E27FC236}">
                <a16:creationId xmlns:a16="http://schemas.microsoft.com/office/drawing/2014/main" id="{44231D56-7E02-4295-A007-343EC9E90C1C}"/>
              </a:ext>
            </a:extLst>
          </p:cNvPr>
          <p:cNvSpPr>
            <a:spLocks xmlns:a="http://schemas.openxmlformats.org/drawingml/2006/main" noGrp="1"/>
          </p:cNvSpPr>
          <p:nvPr/>
        </p:nvSpPr>
        <p:spPr>
          <a:xfrm xmlns:a="http://schemas.openxmlformats.org/drawingml/2006/main">
            <a:off x="4408488" y="4295775"/>
            <a:ext cx="512763" cy="590550"/>
          </a:xfrm>
          <a:prstGeom xmlns:a="http://schemas.openxmlformats.org/drawingml/2006/main" prst="rect">
            <a:avLst/>
          </a:prstGeom>
          <a:solidFill xmlns:a="http://schemas.openxmlformats.org/drawingml/2006/main">
            <a:srgbClr val="5BC8BF"/>
          </a:solidFill>
          <a:ln xmlns:a="http://schemas.openxmlformats.org/drawingml/2006/main" w="22860">
            <a:solidFill>
              <a:srgbClr val="123550"/>
            </a:solidFill>
          </a:ln>
        </p:spPr>
      </p:sp>
      <p:sp>
        <p:nvSpPr>
          <p:cNvPr id="16" name="1 whole">
            <a:extLst xmlns:a="http://schemas.openxmlformats.org/drawingml/2006/main">
              <a:ext uri="{FF2B5EF4-FFF2-40B4-BE49-F238E27FC236}">
                <a16:creationId xmlns:a16="http://schemas.microsoft.com/office/drawing/2014/main" id="{FB63E836-E6FA-4165-95FB-C51E8E7EE54C}"/>
              </a:ext>
            </a:extLst>
          </p:cNvPr>
          <p:cNvSpPr>
            <a:spLocks xmlns:a="http://schemas.openxmlformats.org/drawingml/2006/main" noGrp="1"/>
          </p:cNvSpPr>
          <p:nvPr/>
        </p:nvSpPr>
        <p:spPr>
          <a:xfrm xmlns:a="http://schemas.openxmlformats.org/drawingml/2006/main">
            <a:off x="2870200" y="4981575"/>
            <a:ext cx="2051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00756E"/>
                </a:solidFill>
                <a:latin typeface="DejaVu Sans"/>
                <a:ea typeface="DejaVu Sans"/>
                <a:cs typeface="DejaVu Sans"/>
              </a:defRPr>
            </a:pPr>
            <a:r>
              <a:rPr sz="1875" b="1">
                <a:solidFill>
                  <a:srgbClr val="00756E"/>
                </a:solidFill>
                <a:latin typeface="DejaVu Sans"/>
                <a:ea typeface="DejaVu Sans"/>
                <a:cs typeface="DejaVu Sans"/>
              </a:rPr>
              <a:t>1 whole</a:t>
            </a:r>
          </a:p>
        </p:txBody>
      </p:sp>
      <p:sp>
        <p:nvSpPr>
          <p:cNvPr id="17" name="equal piece 9, shaded">
            <a:extLst xmlns:a="http://schemas.openxmlformats.org/drawingml/2006/main">
              <a:ext uri="{FF2B5EF4-FFF2-40B4-BE49-F238E27FC236}">
                <a16:creationId xmlns:a16="http://schemas.microsoft.com/office/drawing/2014/main" id="{2A3849B5-E6F8-4178-A8CF-69B0752177C3}"/>
              </a:ext>
            </a:extLst>
          </p:cNvPr>
          <p:cNvSpPr>
            <a:spLocks xmlns:a="http://schemas.openxmlformats.org/drawingml/2006/main" noGrp="1"/>
          </p:cNvSpPr>
          <p:nvPr/>
        </p:nvSpPr>
        <p:spPr>
          <a:xfrm xmlns:a="http://schemas.openxmlformats.org/drawingml/2006/main">
            <a:off x="5130800" y="4295775"/>
            <a:ext cx="512763" cy="590550"/>
          </a:xfrm>
          <a:prstGeom xmlns:a="http://schemas.openxmlformats.org/drawingml/2006/main" prst="rect">
            <a:avLst/>
          </a:prstGeom>
          <a:solidFill xmlns:a="http://schemas.openxmlformats.org/drawingml/2006/main">
            <a:srgbClr val="FF8F7A"/>
          </a:solidFill>
          <a:ln xmlns:a="http://schemas.openxmlformats.org/drawingml/2006/main" w="22860">
            <a:solidFill>
              <a:srgbClr val="123550"/>
            </a:solidFill>
          </a:ln>
        </p:spPr>
      </p:sp>
      <p:sp>
        <p:nvSpPr>
          <p:cNvPr id="18" name="equal piece 10, unshaded">
            <a:extLst xmlns:a="http://schemas.openxmlformats.org/drawingml/2006/main">
              <a:ext uri="{FF2B5EF4-FFF2-40B4-BE49-F238E27FC236}">
                <a16:creationId xmlns:a16="http://schemas.microsoft.com/office/drawing/2014/main" id="{7EB10BAC-C319-463C-B125-54BB6B875675}"/>
              </a:ext>
            </a:extLst>
          </p:cNvPr>
          <p:cNvSpPr>
            <a:spLocks xmlns:a="http://schemas.openxmlformats.org/drawingml/2006/main" noGrp="1"/>
          </p:cNvSpPr>
          <p:nvPr/>
        </p:nvSpPr>
        <p:spPr>
          <a:xfrm xmlns:a="http://schemas.openxmlformats.org/drawingml/2006/main">
            <a:off x="5643563" y="4295775"/>
            <a:ext cx="512763"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19" name="equal piece 11, unshaded">
            <a:extLst xmlns:a="http://schemas.openxmlformats.org/drawingml/2006/main">
              <a:ext uri="{FF2B5EF4-FFF2-40B4-BE49-F238E27FC236}">
                <a16:creationId xmlns:a16="http://schemas.microsoft.com/office/drawing/2014/main" id="{2F36921A-F819-4774-8F77-E2141B2AC2F1}"/>
              </a:ext>
            </a:extLst>
          </p:cNvPr>
          <p:cNvSpPr>
            <a:spLocks xmlns:a="http://schemas.openxmlformats.org/drawingml/2006/main" noGrp="1"/>
          </p:cNvSpPr>
          <p:nvPr/>
        </p:nvSpPr>
        <p:spPr>
          <a:xfrm xmlns:a="http://schemas.openxmlformats.org/drawingml/2006/main">
            <a:off x="6156325" y="4295775"/>
            <a:ext cx="512763"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20" name="equal piece 12, unshaded">
            <a:extLst xmlns:a="http://schemas.openxmlformats.org/drawingml/2006/main">
              <a:ext uri="{FF2B5EF4-FFF2-40B4-BE49-F238E27FC236}">
                <a16:creationId xmlns:a16="http://schemas.microsoft.com/office/drawing/2014/main" id="{B923BF0A-6274-479E-B75A-8F28D9577406}"/>
              </a:ext>
            </a:extLst>
          </p:cNvPr>
          <p:cNvSpPr>
            <a:spLocks xmlns:a="http://schemas.openxmlformats.org/drawingml/2006/main" noGrp="1"/>
          </p:cNvSpPr>
          <p:nvPr/>
        </p:nvSpPr>
        <p:spPr>
          <a:xfrm xmlns:a="http://schemas.openxmlformats.org/drawingml/2006/main">
            <a:off x="6669088" y="4295775"/>
            <a:ext cx="512763" cy="590550"/>
          </a:xfrm>
          <a:prstGeom xmlns:a="http://schemas.openxmlformats.org/drawingml/2006/main" prst="rect">
            <a:avLst/>
          </a:prstGeom>
          <a:solidFill xmlns:a="http://schemas.openxmlformats.org/drawingml/2006/main">
            <a:srgbClr val="FFFFFF"/>
          </a:solidFill>
          <a:ln xmlns:a="http://schemas.openxmlformats.org/drawingml/2006/main" w="22860">
            <a:solidFill>
              <a:srgbClr val="123550"/>
            </a:solidFill>
          </a:ln>
        </p:spPr>
      </p:sp>
      <p:sp>
        <p:nvSpPr>
          <p:cNvPr id="21" name="1 of 4">
            <a:extLst xmlns:a="http://schemas.openxmlformats.org/drawingml/2006/main">
              <a:ext uri="{FF2B5EF4-FFF2-40B4-BE49-F238E27FC236}">
                <a16:creationId xmlns:a16="http://schemas.microsoft.com/office/drawing/2014/main" id="{84262309-4AC2-4634-A22F-6F50C04F71E5}"/>
              </a:ext>
            </a:extLst>
          </p:cNvPr>
          <p:cNvSpPr>
            <a:spLocks xmlns:a="http://schemas.openxmlformats.org/drawingml/2006/main" noGrp="1"/>
          </p:cNvSpPr>
          <p:nvPr/>
        </p:nvSpPr>
        <p:spPr>
          <a:xfrm xmlns:a="http://schemas.openxmlformats.org/drawingml/2006/main">
            <a:off x="5130800" y="4981575"/>
            <a:ext cx="2051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123550"/>
                </a:solidFill>
                <a:latin typeface="DejaVu Sans"/>
                <a:ea typeface="DejaVu Sans"/>
                <a:cs typeface="DejaVu Sans"/>
              </a:defRPr>
            </a:pPr>
            <a:r>
              <a:rPr sz="1875" b="1">
                <a:solidFill>
                  <a:srgbClr val="123550"/>
                </a:solidFill>
                <a:latin typeface="DejaVu Sans"/>
                <a:ea typeface="DejaVu Sans"/>
                <a:cs typeface="DejaVu Sans"/>
              </a:rPr>
              <a:t>1 of 4</a:t>
            </a:r>
          </a:p>
        </p:txBody>
      </p:sp>
      <p:sp>
        <p:nvSpPr>
          <p:cNvPr id="22" name="Simplified and done!">
            <a:extLst xmlns:a="http://schemas.openxmlformats.org/drawingml/2006/main">
              <a:ext uri="{FF2B5EF4-FFF2-40B4-BE49-F238E27FC236}">
                <a16:creationId xmlns:a16="http://schemas.microsoft.com/office/drawing/2014/main" id="{A36703F4-24DB-4550-B415-2DAEF09D91E0}"/>
              </a:ext>
            </a:extLst>
          </p:cNvPr>
          <p:cNvSpPr>
            <a:spLocks xmlns:a="http://schemas.openxmlformats.org/drawingml/2006/main" noGrp="1"/>
          </p:cNvSpPr>
          <p:nvPr/>
        </p:nvSpPr>
        <p:spPr>
          <a:xfrm xmlns:a="http://schemas.openxmlformats.org/drawingml/2006/main">
            <a:off x="609600" y="5505450"/>
            <a:ext cx="68389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000" b="1">
                <a:solidFill>
                  <a:srgbClr val="123550"/>
                </a:solidFill>
                <a:latin typeface="DejaVu Sans"/>
                <a:ea typeface="DejaVu Sans"/>
                <a:cs typeface="DejaVu Sans"/>
              </a:defRPr>
            </a:pPr>
            <a:r>
              <a:rPr sz="3000" b="1">
                <a:solidFill>
                  <a:srgbClr val="123550"/>
                </a:solidFill>
                <a:latin typeface="DejaVu Sans"/>
                <a:ea typeface="DejaVu Sans"/>
                <a:cs typeface="DejaVu Sans"/>
              </a:rPr>
              <a:t>Simplified and done!</a:t>
            </a:r>
          </a:p>
        </p:txBody>
      </p:sp>
    </p:spTree>
    <p:extLst>
      <p:ext uri="{BB962C8B-B14F-4D97-AF65-F5344CB8AC3E}">
        <p14:creationId xmlns:p14="http://schemas.microsoft.com/office/powerpoint/2010/main" val="157889054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2026-10-06T13:23:13.0080000Z</dcterms:created>
  <dcterms:modified xsi:type="dcterms:W3CDTF">2026-10-06T13:23:13.0080000Z</dcterms:modified>
</coreProperties>
</file>