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43363f2c9ff4bab" /><Relationship Type="http://schemas.openxmlformats.org/officeDocument/2006/relationships/extended-properties" Target="/docProps/app.xml" Id="R03a574e0e05c43df" /><Relationship Type="http://schemas.openxmlformats.org/officeDocument/2006/relationships/officeDocument" Target="/ppt/presentation.xml" Id="Rd4c2da41ba774c1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c253a5e28024e86"/>
  </p:sldMasterIdLst>
  <p:notesMasterIdLst>
    <p:notesMasterId xmlns:r="http://schemas.openxmlformats.org/officeDocument/2006/relationships" r:id="Rf4e79d7f539b4797"/>
  </p:notesMasterIdLst>
  <p:sldIdLst>
    <p:sldId xmlns:r="http://schemas.openxmlformats.org/officeDocument/2006/relationships" id="256" r:id="Rc743208532a8401c"/>
    <p:sldId xmlns:r="http://schemas.openxmlformats.org/officeDocument/2006/relationships" id="257" r:id="R8bb9b29cf2ea4f9c"/>
    <p:sldId xmlns:r="http://schemas.openxmlformats.org/officeDocument/2006/relationships" id="258" r:id="Rfa3bca50f9dc489c"/>
    <p:sldId xmlns:r="http://schemas.openxmlformats.org/officeDocument/2006/relationships" id="259" r:id="Re332076d2a6a465f"/>
    <p:sldId xmlns:r="http://schemas.openxmlformats.org/officeDocument/2006/relationships" id="260" r:id="R11983a28878e4933"/>
    <p:sldId xmlns:r="http://schemas.openxmlformats.org/officeDocument/2006/relationships" id="261" r:id="R2fa3926d7b6e44e8"/>
    <p:sldId xmlns:r="http://schemas.openxmlformats.org/officeDocument/2006/relationships" id="262" r:id="R72ad7eafce534d15"/>
    <p:sldId xmlns:r="http://schemas.openxmlformats.org/officeDocument/2006/relationships" id="263" r:id="Rfb777ac91a364cc3"/>
    <p:sldId xmlns:r="http://schemas.openxmlformats.org/officeDocument/2006/relationships" id="264" r:id="R36c6d6b44cdd4356"/>
    <p:sldId xmlns:r="http://schemas.openxmlformats.org/officeDocument/2006/relationships" id="265" r:id="Rc494fb1353c1411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62b2521e2ac4cd5" /><Relationship Type="http://schemas.openxmlformats.org/officeDocument/2006/relationships/slideMaster" Target="/ppt/slideMasters/slideMaster1.xml" Id="Rbc253a5e28024e86" /><Relationship Type="http://schemas.openxmlformats.org/officeDocument/2006/relationships/notesMaster" Target="/ppt/notesMasters/notesMaster1.xml" Id="Rf4e79d7f539b4797" /><Relationship Type="http://schemas.openxmlformats.org/officeDocument/2006/relationships/presProps" Target="/ppt/presProps.xml" Id="Rb7b4418a899842bd" /><Relationship Type="http://schemas.openxmlformats.org/officeDocument/2006/relationships/tableStyles" Target="/ppt/tableStyles.xml" Id="Rb876c1e1b079420c" /><Relationship Type="http://schemas.openxmlformats.org/officeDocument/2006/relationships/slide" Target="/ppt/slides/slide1.xml" Id="Rc743208532a8401c" /><Relationship Type="http://schemas.openxmlformats.org/officeDocument/2006/relationships/slide" Target="/ppt/slides/slide2.xml" Id="R8bb9b29cf2ea4f9c" /><Relationship Type="http://schemas.openxmlformats.org/officeDocument/2006/relationships/slide" Target="/ppt/slides/slide3.xml" Id="Rfa3bca50f9dc489c" /><Relationship Type="http://schemas.openxmlformats.org/officeDocument/2006/relationships/slide" Target="/ppt/slides/slide4.xml" Id="Re332076d2a6a465f" /><Relationship Type="http://schemas.openxmlformats.org/officeDocument/2006/relationships/slide" Target="/ppt/slides/slide5.xml" Id="R11983a28878e4933" /><Relationship Type="http://schemas.openxmlformats.org/officeDocument/2006/relationships/slide" Target="/ppt/slides/slide6.xml" Id="R2fa3926d7b6e44e8" /><Relationship Type="http://schemas.openxmlformats.org/officeDocument/2006/relationships/slide" Target="/ppt/slides/slide7.xml" Id="R72ad7eafce534d15" /><Relationship Type="http://schemas.openxmlformats.org/officeDocument/2006/relationships/slide" Target="/ppt/slides/slide8.xml" Id="Rfb777ac91a364cc3" /><Relationship Type="http://schemas.openxmlformats.org/officeDocument/2006/relationships/slide" Target="/ppt/slides/slide9.xml" Id="R36c6d6b44cdd4356" /><Relationship Type="http://schemas.openxmlformats.org/officeDocument/2006/relationships/slide" Target="/ppt/slides/slide10.xml" Id="Rc494fb1353c1411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bb3616311ca449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d4a2bdafeec434a" /><Relationship Type="http://schemas.openxmlformats.org/officeDocument/2006/relationships/notesMaster" Target="/ppt/notesMasters/notesMaster1.xml" Id="R2beda8cc5f5c4d0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88b68dcfae84223" /><Relationship Type="http://schemas.openxmlformats.org/officeDocument/2006/relationships/notesMaster" Target="/ppt/notesMasters/notesMaster1.xml" Id="Rf89f7955670e4f1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c725199b4654204" /><Relationship Type="http://schemas.openxmlformats.org/officeDocument/2006/relationships/notesMaster" Target="/ppt/notesMasters/notesMaster1.xml" Id="Re07b77e7a0414a7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7393d1fa9704233" /><Relationship Type="http://schemas.openxmlformats.org/officeDocument/2006/relationships/notesMaster" Target="/ppt/notesMasters/notesMaster1.xml" Id="R90115e3191284fd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e6cef47e2a84a15" /><Relationship Type="http://schemas.openxmlformats.org/officeDocument/2006/relationships/notesMaster" Target="/ppt/notesMasters/notesMaster1.xml" Id="Refe527c7b7cb46d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60d6e2d699a4428" /><Relationship Type="http://schemas.openxmlformats.org/officeDocument/2006/relationships/notesMaster" Target="/ppt/notesMasters/notesMaster1.xml" Id="R8168fde753a8475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d09fc0fe7f64696" /><Relationship Type="http://schemas.openxmlformats.org/officeDocument/2006/relationships/notesMaster" Target="/ppt/notesMasters/notesMaster1.xml" Id="R12628214cbc14bd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a860bf5ec7e4122" /><Relationship Type="http://schemas.openxmlformats.org/officeDocument/2006/relationships/notesMaster" Target="/ppt/notesMasters/notesMaster1.xml" Id="Ra4703501f6674c2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11c3776b2d342b8" /><Relationship Type="http://schemas.openxmlformats.org/officeDocument/2006/relationships/notesMaster" Target="/ppt/notesMasters/notesMaster1.xml" Id="Rd9f07df3ccaa470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9582384cbc945dd" /><Relationship Type="http://schemas.openxmlformats.org/officeDocument/2006/relationships/notesMaster" Target="/ppt/notesMasters/notesMaster1.xml" Id="R456bbe927d51432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Slide 1: Top, bottom, simplify!</a:t>
            </a:r>
          </a:p>
          <a:p xmlns:a="http://schemas.openxmlformats.org/drawingml/2006/main">
            <a:r>
              <a:t>Song section: Intro</a:t>
            </a:r>
          </a:p>
          <a:p xmlns:a="http://schemas.openxmlformats.org/drawingml/2006/main">
            <a:r>
              <a:t>Advance to this slide when this section begins.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Fraction crew, come move with the beat,</a:t>
            </a:r>
          </a:p>
          <a:p xmlns:a="http://schemas.openxmlformats.org/drawingml/2006/main">
            <a:r>
              <a:t>Two little fractions, a rhythm so sweet.</a:t>
            </a:r>
          </a:p>
          <a:p xmlns:a="http://schemas.openxmlformats.org/drawingml/2006/main">
            <a:r>
              <a:t>One small step, then the next, let's try,</a:t>
            </a:r>
          </a:p>
          <a:p xmlns:a="http://schemas.openxmlformats.org/drawingml/2006/main">
            <a:r>
              <a:t>Top, bottom, then simplify!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Invite students to tap a quiet beat and follow one small step at a time.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Original AI-generated cartoon background. All equations and lesson text are editable slide elements. No external factual source is required for these elementary calculations.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Slide 2: The two parts of a fraction</a:t>
            </a:r>
          </a:p>
          <a:p xmlns:a="http://schemas.openxmlformats.org/drawingml/2006/main">
            <a:r>
              <a:t>Song section: Verse 1</a:t>
            </a:r>
          </a:p>
          <a:p xmlns:a="http://schemas.openxmlformats.org/drawingml/2006/main">
            <a:r>
              <a:t>Advance to this slide when this section begins.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Numerator is the number on top,</a:t>
            </a:r>
          </a:p>
          <a:p xmlns:a="http://schemas.openxmlformats.org/drawingml/2006/main">
            <a:r>
              <a:t>Denominator's down below, now stop.</a:t>
            </a:r>
          </a:p>
          <a:p xmlns:a="http://schemas.openxmlformats.org/drawingml/2006/main">
            <a:r>
              <a:t>Find those places, point and say,</a:t>
            </a:r>
          </a:p>
          <a:p xmlns:a="http://schemas.openxmlformats.org/drawingml/2006/main">
            <a:r>
              <a:t>Top and bottom lead the way!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Numerator means the top number. Denominator means the bottom number. Point to both numbers in 2/3.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Original AI-generated cartoon background. All equations and lesson text are editable slide elements. No external factual source is required for these elementary calculations.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Slide 3: Three small steps</a:t>
            </a:r>
          </a:p>
          <a:p xmlns:a="http://schemas.openxmlformats.org/drawingml/2006/main">
            <a:r>
              <a:t>Song section: Chorus</a:t>
            </a:r>
          </a:p>
          <a:p xmlns:a="http://schemas.openxmlformats.org/drawingml/2006/main">
            <a:r>
              <a:t>Advance to this slide when this section begins.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Multiply the tops, write the product on top.</a:t>
            </a:r>
          </a:p>
          <a:p xmlns:a="http://schemas.openxmlformats.org/drawingml/2006/main">
            <a:r>
              <a:t>Multiply the bottoms, let the beat drop.</a:t>
            </a:r>
          </a:p>
          <a:p xmlns:a="http://schemas.openxmlformats.org/drawingml/2006/main">
            <a:r>
              <a:t>Then simplify with a factor both share.</a:t>
            </a:r>
          </a:p>
          <a:p xmlns:a="http://schemas.openxmlformats.org/drawingml/2006/main">
            <a:r>
              <a:t>Divide both by the same one, a matching pair.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For multiplication, no common denominator is needed. After multiplying, divide both numbers by the same common factor greater than 1. Repeat if needed.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Original AI-generated cartoon background. All equations and lesson text are editable slide elements. No external factual source is required for these elementary calculations.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Slide 4: 1. The top numbers</a:t>
            </a:r>
          </a:p>
          <a:p xmlns:a="http://schemas.openxmlformats.org/drawingml/2006/main">
            <a:r>
              <a:t>Song section: Verse 2</a:t>
            </a:r>
          </a:p>
          <a:p xmlns:a="http://schemas.openxmlformats.org/drawingml/2006/main">
            <a:r>
              <a:t>Advance to this slide when this section begins.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One half times one third, here we go,</a:t>
            </a:r>
          </a:p>
          <a:p xmlns:a="http://schemas.openxmlformats.org/drawingml/2006/main">
            <a:r>
              <a:t>Start with the tops, take it slow.</a:t>
            </a:r>
          </a:p>
          <a:p xmlns:a="http://schemas.openxmlformats.org/drawingml/2006/main">
            <a:r>
              <a:t>One times one gives one up high,</a:t>
            </a:r>
          </a:p>
          <a:p xmlns:a="http://schemas.openxmlformats.org/drawingml/2006/main">
            <a:r>
              <a:t>Write one on top and give it a try.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Keep the original fractions visible. Focus only on 1 × 1 = 1.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Original AI-generated cartoon background. All equations and lesson text are editable slide elements. No external factual source is required for these elementary calculations.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Slide 5: 2. The bottom numbers</a:t>
            </a:r>
          </a:p>
          <a:p xmlns:a="http://schemas.openxmlformats.org/drawingml/2006/main">
            <a:r>
              <a:t>Song section: Verse 3</a:t>
            </a:r>
          </a:p>
          <a:p xmlns:a="http://schemas.openxmlformats.org/drawingml/2006/main">
            <a:r>
              <a:t>Advance to this slide when this section begins.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Now the bottoms get their turn,</a:t>
            </a:r>
          </a:p>
          <a:p xmlns:a="http://schemas.openxmlformats.org/drawingml/2006/main">
            <a:r>
              <a:t>Two times three is six, we learn.</a:t>
            </a:r>
          </a:p>
          <a:p xmlns:a="http://schemas.openxmlformats.org/drawingml/2006/main">
            <a:r>
              <a:t>Write that six below the line,</a:t>
            </a:r>
          </a:p>
          <a:p xmlns:a="http://schemas.openxmlformats.org/drawingml/2006/main">
            <a:r>
              <a:t>One over six, we're doing fine!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Keep the original fractions visible. Focus on 2 × 3 = 6. The complete result is 1/6.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Original AI-generated cartoon background. All equations and lesson text are editable slide elements. No external factual source is required for these elementary calculations.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Slide 6: 3. The simplest answer</a:t>
            </a:r>
          </a:p>
          <a:p xmlns:a="http://schemas.openxmlformats.org/drawingml/2006/main">
            <a:r>
              <a:t>Song section: Verse 4</a:t>
            </a:r>
          </a:p>
          <a:p xmlns:a="http://schemas.openxmlformats.org/drawingml/2006/main">
            <a:r>
              <a:t>Advance to this slide when this section begins.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One sixth is the answer we found,</a:t>
            </a:r>
          </a:p>
          <a:p xmlns:a="http://schemas.openxmlformats.org/drawingml/2006/main">
            <a:r>
              <a:t>One on top, six closer to the ground.</a:t>
            </a:r>
          </a:p>
          <a:p xmlns:a="http://schemas.openxmlformats.org/drawingml/2006/main">
            <a:r>
              <a:t>No shared factor bigger than one,</a:t>
            </a:r>
          </a:p>
          <a:p xmlns:a="http://schemas.openxmlformats.org/drawingml/2006/main">
            <a:r>
              <a:t>It's already simplest, this one's done!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1 and 6 have no common factor greater than 1, so 1/6 is already in simplest form.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Original AI-generated cartoon background. All equations and lesson text are editable slide elements. No external factual source is required for these elementary calculations.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Slide 7: Another example</a:t>
            </a:r>
          </a:p>
          <a:p xmlns:a="http://schemas.openxmlformats.org/drawingml/2006/main">
            <a:r>
              <a:t>Song section: Verse 5</a:t>
            </a:r>
          </a:p>
          <a:p xmlns:a="http://schemas.openxmlformats.org/drawingml/2006/main">
            <a:r>
              <a:t>Advance to this slide when this section begins.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Two thirds times three fourths, ready for more?</a:t>
            </a:r>
          </a:p>
          <a:p xmlns:a="http://schemas.openxmlformats.org/drawingml/2006/main">
            <a:r>
              <a:t>Two times three is six for sure.</a:t>
            </a:r>
          </a:p>
          <a:p xmlns:a="http://schemas.openxmlformats.org/drawingml/2006/main">
            <a:r>
              <a:t>Three times four is twelve below,</a:t>
            </a:r>
          </a:p>
          <a:p xmlns:a="http://schemas.openxmlformats.org/drawingml/2006/main">
            <a:r>
              <a:t>Six over twelve, now watch it go!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2 × 3 = 6 and 3 × 4 = 12, so the product is 6/12.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Original AI-generated cartoon background. All equations and lesson text are editable slide elements. No external factual source is required for these elementary calculations.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Slide 8: Simplifying six twelfths</a:t>
            </a:r>
          </a:p>
          <a:p xmlns:a="http://schemas.openxmlformats.org/drawingml/2006/main">
            <a:r>
              <a:t>Song section: Verse 6</a:t>
            </a:r>
          </a:p>
          <a:p xmlns:a="http://schemas.openxmlformats.org/drawingml/2006/main">
            <a:r>
              <a:t>Advance to this slide when this section begins.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Six and twelve both divide by six,</a:t>
            </a:r>
          </a:p>
          <a:p xmlns:a="http://schemas.openxmlformats.org/drawingml/2006/main">
            <a:r>
              <a:t>Same divisor for both, that's the fix.</a:t>
            </a:r>
          </a:p>
          <a:p xmlns:a="http://schemas.openxmlformats.org/drawingml/2006/main">
            <a:r>
              <a:t>Six becomes one, twelve becomes two,</a:t>
            </a:r>
          </a:p>
          <a:p xmlns:a="http://schemas.openxmlformats.org/drawingml/2006/main">
            <a:r>
              <a:t>One half is the answer, nice work, crew!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Divide numerator 6 and denominator 12 by the same factor, 6. The quotient is 1/2.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Original AI-generated cartoon background. All equations and lesson text are editable slide elements. No external factual source is required for these elementary calculations.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Slide 9: The value stays the same</a:t>
            </a:r>
          </a:p>
          <a:p xmlns:a="http://schemas.openxmlformats.org/drawingml/2006/main">
            <a:r>
              <a:t>Song section: Bridge</a:t>
            </a:r>
          </a:p>
          <a:p xmlns:a="http://schemas.openxmlformats.org/drawingml/2006/main">
            <a:r>
              <a:t>Advance to this slide when this section begins.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Simplest form means this is true:</a:t>
            </a:r>
          </a:p>
          <a:p xmlns:a="http://schemas.openxmlformats.org/drawingml/2006/main">
            <a:r>
              <a:t>No factor above one divides those two.</a:t>
            </a:r>
          </a:p>
          <a:p xmlns:a="http://schemas.openxmlformats.org/drawingml/2006/main">
            <a:r>
              <a:t>The numbers look new, the value stays,</a:t>
            </a:r>
          </a:p>
          <a:p xmlns:a="http://schemas.openxmlformats.org/drawingml/2006/main">
            <a:r>
              <a:t>One half and six twelfths are two equal ways.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6/12 and 1/2 have equal value. The numerator and denominator of 1/2 share no factor greater than 1.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Original AI-generated cartoon background. All equations and lesson text are editable slide elements. No external factual source is required for these elementary calculations.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Slide 10: Top, bottom, simplify!</a:t>
            </a:r>
          </a:p>
          <a:p xmlns:a="http://schemas.openxmlformats.org/drawingml/2006/main">
            <a:r>
              <a:t>Song section: Final Chorus</a:t>
            </a:r>
          </a:p>
          <a:p xmlns:a="http://schemas.openxmlformats.org/drawingml/2006/main">
            <a:r>
              <a:t>Advance to this slide when this section begins.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Multiply the tops, write the product on top.</a:t>
            </a:r>
          </a:p>
          <a:p xmlns:a="http://schemas.openxmlformats.org/drawingml/2006/main">
            <a:r>
              <a:t>Multiply the bottoms, let the beat drop.</a:t>
            </a:r>
          </a:p>
          <a:p xmlns:a="http://schemas.openxmlformats.org/drawingml/2006/main">
            <a:r>
              <a:t>Then simplify with a factor both share.</a:t>
            </a:r>
          </a:p>
          <a:p xmlns:a="http://schemas.openxmlformats.org/drawingml/2006/main">
            <a:r>
              <a:t>Divide both by the same one, a matching pair.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Students can repeat the steps aloud and point up for numerator and down for denominator.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Original AI-generated cartoon background. All equations and lesson text are editable slide elements. No external factual source is required for these elementary calculations.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c0d1dfe36bc498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2eb983800c24781" /><Relationship Type="http://schemas.openxmlformats.org/officeDocument/2006/relationships/slideLayout" Target="/ppt/slideLayouts/slideLayout1.xml" Id="R65d58261bbe7475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5d58261bbe7475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ed5b910a404499" /><Relationship Type="http://schemas.openxmlformats.org/officeDocument/2006/relationships/image" Target="/ppt/media/image.png" Id="R0cfad3937ec34037" /><Relationship Type="http://schemas.openxmlformats.org/officeDocument/2006/relationships/notesSlide" Target="/ppt/notesSlides/notesSlide1.xml" Id="Ra3fdf93639a9418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db47d3660f449b" /><Relationship Type="http://schemas.openxmlformats.org/officeDocument/2006/relationships/image" Target="/ppt/media/image2.png" Id="R9685cb66f2db4563" /><Relationship Type="http://schemas.openxmlformats.org/officeDocument/2006/relationships/notesSlide" Target="/ppt/notesSlides/notesSlide2.xml" Id="R2b52cfc3f8f1483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ec465f0f1c4357" /><Relationship Type="http://schemas.openxmlformats.org/officeDocument/2006/relationships/image" Target="/ppt/media/image3.png" Id="Rb79203b7adbc4152" /><Relationship Type="http://schemas.openxmlformats.org/officeDocument/2006/relationships/notesSlide" Target="/ppt/notesSlides/notesSlide3.xml" Id="R019e2d3a1a5446b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57e7ecb839476a" /><Relationship Type="http://schemas.openxmlformats.org/officeDocument/2006/relationships/image" Target="/ppt/media/image4.png" Id="R97f75123622f412d" /><Relationship Type="http://schemas.openxmlformats.org/officeDocument/2006/relationships/notesSlide" Target="/ppt/notesSlides/notesSlide4.xml" Id="Ra4c34765db4c48f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888dd50e294823" /><Relationship Type="http://schemas.openxmlformats.org/officeDocument/2006/relationships/image" Target="/ppt/media/image5.png" Id="R0cf2efea2d654308" /><Relationship Type="http://schemas.openxmlformats.org/officeDocument/2006/relationships/notesSlide" Target="/ppt/notesSlides/notesSlide5.xml" Id="R0d974b0a5bd6482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f1b46ab3874fbe" /><Relationship Type="http://schemas.openxmlformats.org/officeDocument/2006/relationships/image" Target="/ppt/media/image6.png" Id="R9bae6778d9a342a7" /><Relationship Type="http://schemas.openxmlformats.org/officeDocument/2006/relationships/notesSlide" Target="/ppt/notesSlides/notesSlide6.xml" Id="Rcc9fb52e77a049b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85f213474c4ae0" /><Relationship Type="http://schemas.openxmlformats.org/officeDocument/2006/relationships/image" Target="/ppt/media/image7.png" Id="Ra156b6aa76fa4b9f" /><Relationship Type="http://schemas.openxmlformats.org/officeDocument/2006/relationships/notesSlide" Target="/ppt/notesSlides/notesSlide7.xml" Id="Rc2c53fb94185496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fd0871e4c34e0f" /><Relationship Type="http://schemas.openxmlformats.org/officeDocument/2006/relationships/image" Target="/ppt/media/image8.png" Id="R99fcd4bff9924a64" /><Relationship Type="http://schemas.openxmlformats.org/officeDocument/2006/relationships/notesSlide" Target="/ppt/notesSlides/notesSlide8.xml" Id="R6bb8f5a77de341d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38ed039ce745a4" /><Relationship Type="http://schemas.openxmlformats.org/officeDocument/2006/relationships/image" Target="/ppt/media/image9.png" Id="Rfb6c0a6075804fcb" /><Relationship Type="http://schemas.openxmlformats.org/officeDocument/2006/relationships/notesSlide" Target="/ppt/notesSlides/notesSlide9.xml" Id="R5fae64dfd5ad4b2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386023555a46d3" /><Relationship Type="http://schemas.openxmlformats.org/officeDocument/2006/relationships/image" Target="/ppt/media/image10.png" Id="R706956bfe0324a7b" /><Relationship Type="http://schemas.openxmlformats.org/officeDocument/2006/relationships/notesSlide" Target="/ppt/notesSlides/notesSlide10.xml" Id="R29a29fe3be2b4ce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9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fad3937ec34037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text-0">
            <a:extLst xmlns:a="http://schemas.openxmlformats.org/drawingml/2006/main">
              <a:ext uri="{FF2B5EF4-FFF2-40B4-BE49-F238E27FC236}">
                <a16:creationId xmlns:a16="http://schemas.microsoft.com/office/drawing/2014/main" id="{F200EFA6-886C-461B-BFC5-F07D77157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15075"/>
            <a:ext cx="5048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53606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3606F"/>
                </a:solidFill>
                <a:latin typeface="DejaVu Sans"/>
                <a:ea typeface="DejaVu Sans"/>
                <a:cs typeface="DejaVu Sans"/>
              </a:rPr>
              <a:t>Intro</a:t>
            </a:r>
          </a:p>
        </p:txBody>
      </p:sp>
      <p:sp>
        <p:nvSpPr>
          <p:cNvPr id="3" name="text-1">
            <a:extLst xmlns:a="http://schemas.openxmlformats.org/drawingml/2006/main">
              <a:ext uri="{FF2B5EF4-FFF2-40B4-BE49-F238E27FC236}">
                <a16:creationId xmlns:a16="http://schemas.microsoft.com/office/drawing/2014/main" id="{4380D7AF-1D98-4C94-BC5C-F98CDE3BA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15075"/>
            <a:ext cx="619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425" b="0">
                <a:solidFill>
                  <a:srgbClr val="53606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53606F"/>
                </a:solidFill>
                <a:latin typeface="DejaVu Sans"/>
                <a:ea typeface="DejaVu Sans"/>
                <a:cs typeface="DejaVu Sans"/>
              </a:rPr>
              <a:t>1 / 10</a:t>
            </a:r>
          </a:p>
        </p:txBody>
      </p:sp>
      <p:sp>
        <p:nvSpPr>
          <p:cNvPr id="4" name="text-2">
            <a:extLst xmlns:a="http://schemas.openxmlformats.org/drawingml/2006/main">
              <a:ext uri="{FF2B5EF4-FFF2-40B4-BE49-F238E27FC236}">
                <a16:creationId xmlns:a16="http://schemas.microsoft.com/office/drawing/2014/main" id="{2604E772-6783-44A5-BC13-D8CF286CE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85850"/>
            <a:ext cx="6334125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5625" b="1">
                <a:solidFill>
                  <a:srgbClr val="172D45"/>
                </a:solidFill>
                <a:latin typeface="DejaVu Sans"/>
                <a:ea typeface="DejaVu Sans"/>
                <a:cs typeface="DejaVu Sans"/>
              </a:defRPr>
            </a:pPr>
            <a:r>
              <a:rPr sz="5625" b="1">
                <a:solidFill>
                  <a:srgbClr val="172D45"/>
                </a:solidFill>
                <a:latin typeface="DejaVu Sans"/>
                <a:ea typeface="DejaVu Sans"/>
                <a:cs typeface="DejaVu Sans"/>
              </a:rPr>
              <a:t>Top, bottom,</a:t>
            </a:r>
          </a:p>
        </p:txBody>
      </p:sp>
      <p:sp>
        <p:nvSpPr>
          <p:cNvPr id="5" name="text-3">
            <a:extLst xmlns:a="http://schemas.openxmlformats.org/drawingml/2006/main">
              <a:ext uri="{FF2B5EF4-FFF2-40B4-BE49-F238E27FC236}">
                <a16:creationId xmlns:a16="http://schemas.microsoft.com/office/drawing/2014/main" id="{B54CC9B2-EAD1-45B4-BC33-B320B3045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5715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6750" b="1">
                <a:solidFill>
                  <a:srgbClr val="B93D2A"/>
                </a:solidFill>
                <a:latin typeface="DejaVu Sans"/>
                <a:ea typeface="DejaVu Sans"/>
                <a:cs typeface="DejaVu Sans"/>
              </a:defRPr>
            </a:pPr>
            <a:r>
              <a:rPr sz="6750" b="1">
                <a:solidFill>
                  <a:srgbClr val="B93D2A"/>
                </a:solidFill>
                <a:latin typeface="DejaVu Sans"/>
                <a:ea typeface="DejaVu Sans"/>
                <a:cs typeface="DejaVu Sans"/>
              </a:rPr>
              <a:t>simplify!</a:t>
            </a:r>
          </a:p>
        </p:txBody>
      </p:sp>
      <p:sp>
        <p:nvSpPr>
          <p:cNvPr id="6" name="text-4">
            <a:extLst xmlns:a="http://schemas.openxmlformats.org/drawingml/2006/main">
              <a:ext uri="{FF2B5EF4-FFF2-40B4-BE49-F238E27FC236}">
                <a16:creationId xmlns:a16="http://schemas.microsoft.com/office/drawing/2014/main" id="{BBC3FF36-4F7F-4A76-AD41-E734B9EA6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571875"/>
            <a:ext cx="6191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172D45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72D45"/>
                </a:solidFill>
                <a:latin typeface="DejaVu Sans"/>
                <a:ea typeface="DejaVu Sans"/>
                <a:cs typeface="DejaVu Sans"/>
              </a:rPr>
              <a:t>MULTIPLYING FRACTIONS</a:t>
            </a:r>
          </a:p>
        </p:txBody>
      </p:sp>
      <p:sp>
        <p:nvSpPr>
          <p:cNvPr id="7" name="text-5">
            <a:extLst xmlns:a="http://schemas.openxmlformats.org/drawingml/2006/main">
              <a:ext uri="{FF2B5EF4-FFF2-40B4-BE49-F238E27FC236}">
                <a16:creationId xmlns:a16="http://schemas.microsoft.com/office/drawing/2014/main" id="{A5583604-8DEC-402B-8CF4-7BC2B861F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43375"/>
            <a:ext cx="647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172D45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72D45"/>
                </a:solidFill>
                <a:latin typeface="DejaVu Sans"/>
                <a:ea typeface="DejaVu Sans"/>
                <a:cs typeface="DejaVu Sans"/>
              </a:rPr>
              <a:t>A step-by-step rap for sixth grade</a:t>
            </a:r>
          </a:p>
        </p:txBody>
      </p:sp>
      <p:sp>
        <p:nvSpPr>
          <p:cNvPr id="8" name="text-6">
            <a:extLst xmlns:a="http://schemas.openxmlformats.org/drawingml/2006/main">
              <a:ext uri="{FF2B5EF4-FFF2-40B4-BE49-F238E27FC236}">
                <a16:creationId xmlns:a16="http://schemas.microsoft.com/office/drawing/2014/main" id="{FA686C41-6769-4BF7-8FDC-ECACABF95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124450"/>
            <a:ext cx="6477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53606F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53606F"/>
                </a:solidFill>
                <a:latin typeface="DejaVu Sans"/>
                <a:ea typeface="DejaVu Sans"/>
                <a:cs typeface="DejaVu Sans"/>
              </a:rPr>
              <a:t/>
            </a:r>
          </a:p>
        </p:txBody>
      </p:sp>
    </p:spTree>
    <p:extLst>
      <p:ext uri="{BB962C8B-B14F-4D97-AF65-F5344CB8AC3E}">
        <p14:creationId xmlns:p14="http://schemas.microsoft.com/office/powerpoint/2010/main" val="31193900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9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85cb66f2db4563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text-0">
            <a:extLst xmlns:a="http://schemas.openxmlformats.org/drawingml/2006/main">
              <a:ext uri="{FF2B5EF4-FFF2-40B4-BE49-F238E27FC236}">
                <a16:creationId xmlns:a16="http://schemas.microsoft.com/office/drawing/2014/main" id="{74DB0498-A1FD-45CF-A33C-91D75FD3B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19100"/>
            <a:ext cx="10668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72D45"/>
                </a:solidFill>
                <a:latin typeface="DejaVu Sans"/>
                <a:ea typeface="DejaVu Sans"/>
                <a:cs typeface="DejaVu Sans"/>
              </a:defRPr>
            </a:pPr>
            <a:r>
              <a:rPr sz="3750" b="1">
                <a:solidFill>
                  <a:srgbClr val="172D45"/>
                </a:solidFill>
                <a:latin typeface="DejaVu Sans"/>
                <a:ea typeface="DejaVu Sans"/>
                <a:cs typeface="DejaVu Sans"/>
              </a:rPr>
              <a:t>The two parts of a fraction</a:t>
            </a:r>
          </a:p>
        </p:txBody>
      </p:sp>
      <p:sp>
        <p:nvSpPr>
          <p:cNvPr id="3" name="text-1">
            <a:extLst xmlns:a="http://schemas.openxmlformats.org/drawingml/2006/main">
              <a:ext uri="{FF2B5EF4-FFF2-40B4-BE49-F238E27FC236}">
                <a16:creationId xmlns:a16="http://schemas.microsoft.com/office/drawing/2014/main" id="{098DF8B8-6430-4E0C-88A9-B5BB70A2C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15075"/>
            <a:ext cx="5048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53606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3606F"/>
                </a:solidFill>
                <a:latin typeface="DejaVu Sans"/>
                <a:ea typeface="DejaVu Sans"/>
                <a:cs typeface="DejaVu Sans"/>
              </a:rPr>
              <a:t>Verse 1</a:t>
            </a:r>
          </a:p>
        </p:txBody>
      </p:sp>
      <p:sp>
        <p:nvSpPr>
          <p:cNvPr id="4" name="text-2">
            <a:extLst xmlns:a="http://schemas.openxmlformats.org/drawingml/2006/main">
              <a:ext uri="{FF2B5EF4-FFF2-40B4-BE49-F238E27FC236}">
                <a16:creationId xmlns:a16="http://schemas.microsoft.com/office/drawing/2014/main" id="{459CB5DC-5D86-43AA-B052-7455BB17C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15075"/>
            <a:ext cx="619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425" b="0">
                <a:solidFill>
                  <a:srgbClr val="53606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53606F"/>
                </a:solidFill>
                <a:latin typeface="DejaVu Sans"/>
                <a:ea typeface="DejaVu Sans"/>
                <a:cs typeface="DejaVu Sans"/>
              </a:rPr>
              <a:t>2 / 10</a:t>
            </a:r>
          </a:p>
        </p:txBody>
      </p:sp>
      <p:sp>
        <p:nvSpPr>
          <p:cNvPr id="5" name="text-3">
            <a:extLst xmlns:a="http://schemas.openxmlformats.org/drawingml/2006/main">
              <a:ext uri="{FF2B5EF4-FFF2-40B4-BE49-F238E27FC236}">
                <a16:creationId xmlns:a16="http://schemas.microsoft.com/office/drawing/2014/main" id="{E4EBA7E1-DD11-4565-9081-A4D77C34C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000250"/>
            <a:ext cx="11430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8250" b="1">
                <a:solidFill>
                  <a:srgbClr val="B93D2A"/>
                </a:solidFill>
                <a:latin typeface="DejaVu Sans"/>
                <a:ea typeface="DejaVu Sans"/>
                <a:cs typeface="DejaVu Sans"/>
              </a:defRPr>
            </a:pPr>
            <a:r>
              <a:rPr sz="8250" b="1">
                <a:solidFill>
                  <a:srgbClr val="B93D2A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6" name="fraction-bar">
            <a:extLst xmlns:a="http://schemas.openxmlformats.org/drawingml/2006/main">
              <a:ext uri="{FF2B5EF4-FFF2-40B4-BE49-F238E27FC236}">
                <a16:creationId xmlns:a16="http://schemas.microsoft.com/office/drawing/2014/main" id="{7D5D5EC0-CD3D-41FF-A37A-79F34E602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038475"/>
            <a:ext cx="1143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D45"/>
          </a:solidFill>
          <a:ln xmlns:a="http://schemas.openxmlformats.org/drawingml/2006/main" w="0">
            <a:noFill/>
          </a:ln>
        </p:spPr>
      </p:sp>
      <p:sp>
        <p:nvSpPr>
          <p:cNvPr id="7" name="text-5">
            <a:extLst xmlns:a="http://schemas.openxmlformats.org/drawingml/2006/main">
              <a:ext uri="{FF2B5EF4-FFF2-40B4-BE49-F238E27FC236}">
                <a16:creationId xmlns:a16="http://schemas.microsoft.com/office/drawing/2014/main" id="{DEBAB4AB-F788-465C-9621-66B9D2CA4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143250"/>
            <a:ext cx="11430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8250" b="1">
                <a:solidFill>
                  <a:srgbClr val="245BCC"/>
                </a:solidFill>
                <a:latin typeface="DejaVu Sans"/>
                <a:ea typeface="DejaVu Sans"/>
                <a:cs typeface="DejaVu Sans"/>
              </a:defRPr>
            </a:pPr>
            <a:r>
              <a:rPr sz="8250" b="1">
                <a:solidFill>
                  <a:srgbClr val="245BCC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8" name="text-6">
            <a:extLst xmlns:a="http://schemas.openxmlformats.org/drawingml/2006/main">
              <a:ext uri="{FF2B5EF4-FFF2-40B4-BE49-F238E27FC236}">
                <a16:creationId xmlns:a16="http://schemas.microsoft.com/office/drawing/2014/main" id="{C1FDEADF-A03D-41F9-A5D1-52CFCCA99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2133600"/>
            <a:ext cx="457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B93D2A"/>
                </a:solidFill>
                <a:latin typeface="DejaVu Sans"/>
                <a:ea typeface="DejaVu Sans"/>
                <a:cs typeface="DejaVu Sans"/>
              </a:defRPr>
            </a:pPr>
            <a:r>
              <a:rPr sz="3525" b="1">
                <a:solidFill>
                  <a:srgbClr val="B93D2A"/>
                </a:solidFill>
                <a:latin typeface="DejaVu Sans"/>
                <a:ea typeface="DejaVu Sans"/>
                <a:cs typeface="DejaVu Sans"/>
              </a:rPr>
              <a:t>Numerator</a:t>
            </a:r>
          </a:p>
        </p:txBody>
      </p:sp>
      <p:sp>
        <p:nvSpPr>
          <p:cNvPr id="9" name="text-7">
            <a:extLst xmlns:a="http://schemas.openxmlformats.org/drawingml/2006/main">
              <a:ext uri="{FF2B5EF4-FFF2-40B4-BE49-F238E27FC236}">
                <a16:creationId xmlns:a16="http://schemas.microsoft.com/office/drawing/2014/main" id="{CB00929B-486A-40E0-B436-8F8DD8787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5575" y="2714625"/>
            <a:ext cx="45243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0">
                <a:solidFill>
                  <a:srgbClr val="B93D2A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B93D2A"/>
                </a:solidFill>
                <a:latin typeface="DejaVu Sans"/>
                <a:ea typeface="DejaVu Sans"/>
                <a:cs typeface="DejaVu Sans"/>
              </a:rPr>
              <a:t>The top number</a:t>
            </a:r>
          </a:p>
        </p:txBody>
      </p:sp>
      <p:sp>
        <p:nvSpPr>
          <p:cNvPr id="10" name="text-8">
            <a:extLst xmlns:a="http://schemas.openxmlformats.org/drawingml/2006/main">
              <a:ext uri="{FF2B5EF4-FFF2-40B4-BE49-F238E27FC236}">
                <a16:creationId xmlns:a16="http://schemas.microsoft.com/office/drawing/2014/main" id="{6EE62180-0D97-4DB3-92E3-8420BFED6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3371850"/>
            <a:ext cx="476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245BCC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245BCC"/>
                </a:solidFill>
                <a:latin typeface="DejaVu Sans"/>
                <a:ea typeface="DejaVu Sans"/>
                <a:cs typeface="DejaVu Sans"/>
              </a:rPr>
              <a:t>Denominator</a:t>
            </a:r>
          </a:p>
        </p:txBody>
      </p:sp>
      <p:sp>
        <p:nvSpPr>
          <p:cNvPr id="11" name="text-9">
            <a:extLst xmlns:a="http://schemas.openxmlformats.org/drawingml/2006/main">
              <a:ext uri="{FF2B5EF4-FFF2-40B4-BE49-F238E27FC236}">
                <a16:creationId xmlns:a16="http://schemas.microsoft.com/office/drawing/2014/main" id="{0F710B2C-0218-49E2-B808-4C2365CB3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5575" y="4000500"/>
            <a:ext cx="4572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0">
                <a:solidFill>
                  <a:srgbClr val="245BCC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245BCC"/>
                </a:solidFill>
                <a:latin typeface="DejaVu Sans"/>
                <a:ea typeface="DejaVu Sans"/>
                <a:cs typeface="DejaVu Sans"/>
              </a:rPr>
              <a:t>The bottom number</a:t>
            </a:r>
          </a:p>
        </p:txBody>
      </p:sp>
      <p:sp>
        <p:nvSpPr>
          <p:cNvPr id="12" name="text-10">
            <a:extLst xmlns:a="http://schemas.openxmlformats.org/drawingml/2006/main">
              <a:ext uri="{FF2B5EF4-FFF2-40B4-BE49-F238E27FC236}">
                <a16:creationId xmlns:a16="http://schemas.microsoft.com/office/drawing/2014/main" id="{278B1A6D-5942-4846-AA9C-24AFE320D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14950"/>
            <a:ext cx="723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172D45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72D45"/>
                </a:solidFill>
                <a:latin typeface="DejaVu Sans"/>
                <a:ea typeface="DejaVu Sans"/>
                <a:cs typeface="DejaVu Sans"/>
              </a:rPr>
              <a:t>Point to the top. Point to the bottom.</a:t>
            </a:r>
          </a:p>
        </p:txBody>
      </p:sp>
    </p:spTree>
    <p:extLst>
      <p:ext uri="{BB962C8B-B14F-4D97-AF65-F5344CB8AC3E}">
        <p14:creationId xmlns:p14="http://schemas.microsoft.com/office/powerpoint/2010/main" val="77927753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9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9203b7adbc4152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text-0">
            <a:extLst xmlns:a="http://schemas.openxmlformats.org/drawingml/2006/main">
              <a:ext uri="{FF2B5EF4-FFF2-40B4-BE49-F238E27FC236}">
                <a16:creationId xmlns:a16="http://schemas.microsoft.com/office/drawing/2014/main" id="{E1F7D8FA-0E7D-4223-971E-00A9BA304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19100"/>
            <a:ext cx="10668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72D45"/>
                </a:solidFill>
                <a:latin typeface="DejaVu Sans"/>
                <a:ea typeface="DejaVu Sans"/>
                <a:cs typeface="DejaVu Sans"/>
              </a:defRPr>
            </a:pPr>
            <a:r>
              <a:rPr sz="3750" b="1">
                <a:solidFill>
                  <a:srgbClr val="172D45"/>
                </a:solidFill>
                <a:latin typeface="DejaVu Sans"/>
                <a:ea typeface="DejaVu Sans"/>
                <a:cs typeface="DejaVu Sans"/>
              </a:rPr>
              <a:t>Three small steps</a:t>
            </a:r>
          </a:p>
        </p:txBody>
      </p:sp>
      <p:sp>
        <p:nvSpPr>
          <p:cNvPr id="3" name="text-1">
            <a:extLst xmlns:a="http://schemas.openxmlformats.org/drawingml/2006/main">
              <a:ext uri="{FF2B5EF4-FFF2-40B4-BE49-F238E27FC236}">
                <a16:creationId xmlns:a16="http://schemas.microsoft.com/office/drawing/2014/main" id="{8DB208BD-6AD5-4E17-A811-61C0225BC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15075"/>
            <a:ext cx="5048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53606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3606F"/>
                </a:solidFill>
                <a:latin typeface="DejaVu Sans"/>
                <a:ea typeface="DejaVu Sans"/>
                <a:cs typeface="DejaVu Sans"/>
              </a:rPr>
              <a:t>Chorus</a:t>
            </a:r>
          </a:p>
        </p:txBody>
      </p:sp>
      <p:sp>
        <p:nvSpPr>
          <p:cNvPr id="4" name="text-2">
            <a:extLst xmlns:a="http://schemas.openxmlformats.org/drawingml/2006/main">
              <a:ext uri="{FF2B5EF4-FFF2-40B4-BE49-F238E27FC236}">
                <a16:creationId xmlns:a16="http://schemas.microsoft.com/office/drawing/2014/main" id="{5E3FB9F3-0D75-4F74-875E-35B632198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15075"/>
            <a:ext cx="619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425" b="0">
                <a:solidFill>
                  <a:srgbClr val="53606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53606F"/>
                </a:solidFill>
                <a:latin typeface="DejaVu Sans"/>
                <a:ea typeface="DejaVu Sans"/>
                <a:cs typeface="DejaVu Sans"/>
              </a:rPr>
              <a:t>3 / 10</a:t>
            </a:r>
          </a:p>
        </p:txBody>
      </p:sp>
      <p:sp>
        <p:nvSpPr>
          <p:cNvPr id="5" name="text-3">
            <a:extLst xmlns:a="http://schemas.openxmlformats.org/drawingml/2006/main">
              <a:ext uri="{FF2B5EF4-FFF2-40B4-BE49-F238E27FC236}">
                <a16:creationId xmlns:a16="http://schemas.microsoft.com/office/drawing/2014/main" id="{A372149F-0346-4952-B760-D0ADA4DAE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924050"/>
            <a:ext cx="6191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825" b="1">
                <a:solidFill>
                  <a:srgbClr val="B93D2A"/>
                </a:solidFill>
                <a:latin typeface="DejaVu Sans"/>
                <a:ea typeface="DejaVu Sans"/>
                <a:cs typeface="DejaVu Sans"/>
              </a:defRPr>
            </a:pPr>
            <a:r>
              <a:rPr sz="3825" b="1">
                <a:solidFill>
                  <a:srgbClr val="B93D2A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6" name="text-4">
            <a:extLst xmlns:a="http://schemas.openxmlformats.org/drawingml/2006/main">
              <a:ext uri="{FF2B5EF4-FFF2-40B4-BE49-F238E27FC236}">
                <a16:creationId xmlns:a16="http://schemas.microsoft.com/office/drawing/2014/main" id="{96B31F62-0567-4E0D-A8B3-4841B83B6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2009775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B93D2A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B93D2A"/>
                </a:solidFill>
                <a:latin typeface="DejaVu Sans"/>
                <a:ea typeface="DejaVu Sans"/>
                <a:cs typeface="DejaVu Sans"/>
              </a:rPr>
              <a:t>Multiply the top numbers.</a:t>
            </a:r>
          </a:p>
        </p:txBody>
      </p:sp>
      <p:sp>
        <p:nvSpPr>
          <p:cNvPr id="7" name="text-5">
            <a:extLst xmlns:a="http://schemas.openxmlformats.org/drawingml/2006/main">
              <a:ext uri="{FF2B5EF4-FFF2-40B4-BE49-F238E27FC236}">
                <a16:creationId xmlns:a16="http://schemas.microsoft.com/office/drawing/2014/main" id="{F311FDCE-FAA0-40DD-8CE4-6DCBE4A28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971800"/>
            <a:ext cx="6191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825" b="1">
                <a:solidFill>
                  <a:srgbClr val="245BCC"/>
                </a:solidFill>
                <a:latin typeface="DejaVu Sans"/>
                <a:ea typeface="DejaVu Sans"/>
                <a:cs typeface="DejaVu Sans"/>
              </a:defRPr>
            </a:pPr>
            <a:r>
              <a:rPr sz="3825" b="1">
                <a:solidFill>
                  <a:srgbClr val="245BCC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8" name="text-6">
            <a:extLst xmlns:a="http://schemas.openxmlformats.org/drawingml/2006/main">
              <a:ext uri="{FF2B5EF4-FFF2-40B4-BE49-F238E27FC236}">
                <a16:creationId xmlns:a16="http://schemas.microsoft.com/office/drawing/2014/main" id="{54EF9FAD-581B-442C-96FC-12EAB019F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057525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245BCC"/>
                </a:solidFill>
                <a:latin typeface="DejaVu Sans"/>
                <a:ea typeface="DejaVu Sans"/>
                <a:cs typeface="DejaVu Sans"/>
              </a:defRPr>
            </a:pPr>
            <a:r>
              <a:rPr sz="2775" b="1">
                <a:solidFill>
                  <a:srgbClr val="245BCC"/>
                </a:solidFill>
                <a:latin typeface="DejaVu Sans"/>
                <a:ea typeface="DejaVu Sans"/>
                <a:cs typeface="DejaVu Sans"/>
              </a:rPr>
              <a:t>Multiply the bottom numbers.</a:t>
            </a:r>
          </a:p>
        </p:txBody>
      </p:sp>
      <p:sp>
        <p:nvSpPr>
          <p:cNvPr id="9" name="text-7">
            <a:extLst xmlns:a="http://schemas.openxmlformats.org/drawingml/2006/main">
              <a:ext uri="{FF2B5EF4-FFF2-40B4-BE49-F238E27FC236}">
                <a16:creationId xmlns:a16="http://schemas.microsoft.com/office/drawing/2014/main" id="{51FD5A66-7238-4262-964D-453321C70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19550"/>
            <a:ext cx="6191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825" b="1">
                <a:solidFill>
                  <a:srgbClr val="167867"/>
                </a:solidFill>
                <a:latin typeface="DejaVu Sans"/>
                <a:ea typeface="DejaVu Sans"/>
                <a:cs typeface="DejaVu Sans"/>
              </a:defRPr>
            </a:pPr>
            <a:r>
              <a:rPr sz="3825" b="1">
                <a:solidFill>
                  <a:srgbClr val="167867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0" name="text-8">
            <a:extLst xmlns:a="http://schemas.openxmlformats.org/drawingml/2006/main">
              <a:ext uri="{FF2B5EF4-FFF2-40B4-BE49-F238E27FC236}">
                <a16:creationId xmlns:a16="http://schemas.microsoft.com/office/drawing/2014/main" id="{3B92CAD0-BA5F-4226-B1C4-DCCDCAA39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105275"/>
            <a:ext cx="619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67867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67867"/>
                </a:solidFill>
                <a:latin typeface="DejaVu Sans"/>
                <a:ea typeface="DejaVu Sans"/>
                <a:cs typeface="DejaVu Sans"/>
              </a:rPr>
              <a:t>Simplify the answer.</a:t>
            </a:r>
          </a:p>
        </p:txBody>
      </p:sp>
      <p:sp>
        <p:nvSpPr>
          <p:cNvPr id="11" name="text-9">
            <a:extLst xmlns:a="http://schemas.openxmlformats.org/drawingml/2006/main">
              <a:ext uri="{FF2B5EF4-FFF2-40B4-BE49-F238E27FC236}">
                <a16:creationId xmlns:a16="http://schemas.microsoft.com/office/drawing/2014/main" id="{5797CFB7-93DF-4412-A657-1726E9DA1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324475"/>
            <a:ext cx="704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0">
                <a:solidFill>
                  <a:srgbClr val="172D45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72D45"/>
                </a:solidFill>
                <a:latin typeface="DejaVu Sans"/>
                <a:ea typeface="DejaVu Sans"/>
                <a:cs typeface="DejaVu Sans"/>
              </a:rPr>
              <a:t>No common denominator needed.</a:t>
            </a:r>
          </a:p>
        </p:txBody>
      </p:sp>
    </p:spTree>
    <p:extLst>
      <p:ext uri="{BB962C8B-B14F-4D97-AF65-F5344CB8AC3E}">
        <p14:creationId xmlns:p14="http://schemas.microsoft.com/office/powerpoint/2010/main" val="60799697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9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f75123622f412d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text-0">
            <a:extLst xmlns:a="http://schemas.openxmlformats.org/drawingml/2006/main">
              <a:ext uri="{FF2B5EF4-FFF2-40B4-BE49-F238E27FC236}">
                <a16:creationId xmlns:a16="http://schemas.microsoft.com/office/drawing/2014/main" id="{3E9AF4B3-B3DA-4232-94E8-01A82A138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19100"/>
            <a:ext cx="10668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72D45"/>
                </a:solidFill>
                <a:latin typeface="DejaVu Sans"/>
                <a:ea typeface="DejaVu Sans"/>
                <a:cs typeface="DejaVu Sans"/>
              </a:defRPr>
            </a:pPr>
            <a:r>
              <a:rPr sz="3750" b="1">
                <a:solidFill>
                  <a:srgbClr val="172D45"/>
                </a:solidFill>
                <a:latin typeface="DejaVu Sans"/>
                <a:ea typeface="DejaVu Sans"/>
                <a:cs typeface="DejaVu Sans"/>
              </a:rPr>
              <a:t>1. The top numbers</a:t>
            </a:r>
          </a:p>
        </p:txBody>
      </p:sp>
      <p:sp>
        <p:nvSpPr>
          <p:cNvPr id="3" name="text-1">
            <a:extLst xmlns:a="http://schemas.openxmlformats.org/drawingml/2006/main">
              <a:ext uri="{FF2B5EF4-FFF2-40B4-BE49-F238E27FC236}">
                <a16:creationId xmlns:a16="http://schemas.microsoft.com/office/drawing/2014/main" id="{FEE50C9A-8A0E-4FDE-AE1A-68397BB8A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15075"/>
            <a:ext cx="5048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53606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3606F"/>
                </a:solidFill>
                <a:latin typeface="DejaVu Sans"/>
                <a:ea typeface="DejaVu Sans"/>
                <a:cs typeface="DejaVu Sans"/>
              </a:rPr>
              <a:t>Verse 2</a:t>
            </a:r>
          </a:p>
        </p:txBody>
      </p:sp>
      <p:sp>
        <p:nvSpPr>
          <p:cNvPr id="4" name="text-2">
            <a:extLst xmlns:a="http://schemas.openxmlformats.org/drawingml/2006/main">
              <a:ext uri="{FF2B5EF4-FFF2-40B4-BE49-F238E27FC236}">
                <a16:creationId xmlns:a16="http://schemas.microsoft.com/office/drawing/2014/main" id="{08650966-5719-41E6-B43A-B4C9ACCE5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15075"/>
            <a:ext cx="619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425" b="0">
                <a:solidFill>
                  <a:srgbClr val="53606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53606F"/>
                </a:solidFill>
                <a:latin typeface="DejaVu Sans"/>
                <a:ea typeface="DejaVu Sans"/>
                <a:cs typeface="DejaVu Sans"/>
              </a:rPr>
              <a:t>4 / 10</a:t>
            </a:r>
          </a:p>
        </p:txBody>
      </p:sp>
      <p:sp>
        <p:nvSpPr>
          <p:cNvPr id="5" name="text-3">
            <a:extLst xmlns:a="http://schemas.openxmlformats.org/drawingml/2006/main">
              <a:ext uri="{FF2B5EF4-FFF2-40B4-BE49-F238E27FC236}">
                <a16:creationId xmlns:a16="http://schemas.microsoft.com/office/drawing/2014/main" id="{8FAB273D-B48E-4F38-A79B-F2CCCE57E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562100"/>
            <a:ext cx="9525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750" b="1">
                <a:solidFill>
                  <a:srgbClr val="B93D2A"/>
                </a:solidFill>
                <a:latin typeface="DejaVu Sans"/>
                <a:ea typeface="DejaVu Sans"/>
                <a:cs typeface="DejaVu Sans"/>
              </a:defRPr>
            </a:pPr>
            <a:r>
              <a:rPr sz="6750" b="1">
                <a:solidFill>
                  <a:srgbClr val="B93D2A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6" name="fraction-bar">
            <a:extLst xmlns:a="http://schemas.openxmlformats.org/drawingml/2006/main">
              <a:ext uri="{FF2B5EF4-FFF2-40B4-BE49-F238E27FC236}">
                <a16:creationId xmlns:a16="http://schemas.microsoft.com/office/drawing/2014/main" id="{77084F6E-85F6-431D-89CB-44FCC7948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600325"/>
            <a:ext cx="9525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D45"/>
          </a:solidFill>
          <a:ln xmlns:a="http://schemas.openxmlformats.org/drawingml/2006/main" w="0">
            <a:noFill/>
          </a:ln>
        </p:spPr>
      </p:sp>
      <p:sp>
        <p:nvSpPr>
          <p:cNvPr id="7" name="text-5">
            <a:extLst xmlns:a="http://schemas.openxmlformats.org/drawingml/2006/main">
              <a:ext uri="{FF2B5EF4-FFF2-40B4-BE49-F238E27FC236}">
                <a16:creationId xmlns:a16="http://schemas.microsoft.com/office/drawing/2014/main" id="{2746930A-F2B3-4453-B4CF-B626F61AF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705100"/>
            <a:ext cx="9525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750" b="1">
                <a:solidFill>
                  <a:srgbClr val="245BCC"/>
                </a:solidFill>
                <a:latin typeface="DejaVu Sans"/>
                <a:ea typeface="DejaVu Sans"/>
                <a:cs typeface="DejaVu Sans"/>
              </a:defRPr>
            </a:pPr>
            <a:r>
              <a:rPr sz="6750" b="1">
                <a:solidFill>
                  <a:srgbClr val="245BCC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8" name="text-6">
            <a:extLst xmlns:a="http://schemas.openxmlformats.org/drawingml/2006/main">
              <a:ext uri="{FF2B5EF4-FFF2-40B4-BE49-F238E27FC236}">
                <a16:creationId xmlns:a16="http://schemas.microsoft.com/office/drawing/2014/main" id="{44D11730-348C-4DB0-93C4-BDFD78811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2190750"/>
            <a:ext cx="666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5400" b="0">
                <a:solidFill>
                  <a:srgbClr val="172D45"/>
                </a:solidFill>
                <a:latin typeface="DejaVu Sans"/>
                <a:ea typeface="DejaVu Sans"/>
                <a:cs typeface="DejaVu Sans"/>
              </a:defRPr>
            </a:pPr>
            <a:r>
              <a:rPr sz="5400" b="0">
                <a:solidFill>
                  <a:srgbClr val="172D45"/>
                </a:solidFill>
                <a:latin typeface="DejaVu Sans"/>
                <a:ea typeface="DejaVu Sans"/>
                <a:cs typeface="DejaVu Sans"/>
              </a:rPr>
              <a:t>×</a:t>
            </a:r>
          </a:p>
        </p:txBody>
      </p:sp>
      <p:sp>
        <p:nvSpPr>
          <p:cNvPr id="9" name="text-7">
            <a:extLst xmlns:a="http://schemas.openxmlformats.org/drawingml/2006/main">
              <a:ext uri="{FF2B5EF4-FFF2-40B4-BE49-F238E27FC236}">
                <a16:creationId xmlns:a16="http://schemas.microsoft.com/office/drawing/2014/main" id="{A1147C40-5FE4-483A-B505-0F1990EE2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0875" y="1562100"/>
            <a:ext cx="9525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750" b="1">
                <a:solidFill>
                  <a:srgbClr val="B93D2A"/>
                </a:solidFill>
                <a:latin typeface="DejaVu Sans"/>
                <a:ea typeface="DejaVu Sans"/>
                <a:cs typeface="DejaVu Sans"/>
              </a:defRPr>
            </a:pPr>
            <a:r>
              <a:rPr sz="6750" b="1">
                <a:solidFill>
                  <a:srgbClr val="B93D2A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10" name="fraction-bar">
            <a:extLst xmlns:a="http://schemas.openxmlformats.org/drawingml/2006/main">
              <a:ext uri="{FF2B5EF4-FFF2-40B4-BE49-F238E27FC236}">
                <a16:creationId xmlns:a16="http://schemas.microsoft.com/office/drawing/2014/main" id="{C9EE5C23-533A-4D0C-B405-BFB67CAD9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0875" y="2600325"/>
            <a:ext cx="9525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D45"/>
          </a:solidFill>
          <a:ln xmlns:a="http://schemas.openxmlformats.org/drawingml/2006/main" w="0">
            <a:noFill/>
          </a:ln>
        </p:spPr>
      </p:sp>
      <p:sp>
        <p:nvSpPr>
          <p:cNvPr id="11" name="text-9">
            <a:extLst xmlns:a="http://schemas.openxmlformats.org/drawingml/2006/main">
              <a:ext uri="{FF2B5EF4-FFF2-40B4-BE49-F238E27FC236}">
                <a16:creationId xmlns:a16="http://schemas.microsoft.com/office/drawing/2014/main" id="{C55BA274-582D-4ECA-BE7C-8EA971D9C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0875" y="2705100"/>
            <a:ext cx="9525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750" b="1">
                <a:solidFill>
                  <a:srgbClr val="245BCC"/>
                </a:solidFill>
                <a:latin typeface="DejaVu Sans"/>
                <a:ea typeface="DejaVu Sans"/>
                <a:cs typeface="DejaVu Sans"/>
              </a:defRPr>
            </a:pPr>
            <a:r>
              <a:rPr sz="6750" b="1">
                <a:solidFill>
                  <a:srgbClr val="245BCC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2" name="text-10">
            <a:extLst xmlns:a="http://schemas.openxmlformats.org/drawingml/2006/main">
              <a:ext uri="{FF2B5EF4-FFF2-40B4-BE49-F238E27FC236}">
                <a16:creationId xmlns:a16="http://schemas.microsoft.com/office/drawing/2014/main" id="{03A299DF-6770-4D2D-872E-FC177E2A9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91000"/>
            <a:ext cx="6381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5700" b="1">
                <a:solidFill>
                  <a:srgbClr val="B93D2A"/>
                </a:solidFill>
                <a:latin typeface="DejaVu Sans"/>
                <a:ea typeface="DejaVu Sans"/>
                <a:cs typeface="DejaVu Sans"/>
              </a:defRPr>
            </a:pPr>
            <a:r>
              <a:rPr sz="5700" b="1">
                <a:solidFill>
                  <a:srgbClr val="B93D2A"/>
                </a:solidFill>
                <a:latin typeface="DejaVu Sans"/>
                <a:ea typeface="DejaVu Sans"/>
                <a:cs typeface="DejaVu Sans"/>
              </a:rPr>
              <a:t>1 × 1 = 1</a:t>
            </a:r>
          </a:p>
        </p:txBody>
      </p:sp>
      <p:sp>
        <p:nvSpPr>
          <p:cNvPr id="13" name="text-11">
            <a:extLst xmlns:a="http://schemas.openxmlformats.org/drawingml/2006/main">
              <a:ext uri="{FF2B5EF4-FFF2-40B4-BE49-F238E27FC236}">
                <a16:creationId xmlns:a16="http://schemas.microsoft.com/office/drawing/2014/main" id="{52BBD7FA-468F-48A9-BAE9-2D617F815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91125"/>
            <a:ext cx="6762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75" b="0">
                <a:solidFill>
                  <a:srgbClr val="B93D2A"/>
                </a:solidFill>
                <a:latin typeface="DejaVu Sans"/>
                <a:ea typeface="DejaVu Sans"/>
                <a:cs typeface="DejaVu Sans"/>
              </a:defRPr>
            </a:pPr>
            <a:r>
              <a:rPr sz="2775" b="0">
                <a:solidFill>
                  <a:srgbClr val="B93D2A"/>
                </a:solidFill>
                <a:latin typeface="DejaVu Sans"/>
                <a:ea typeface="DejaVu Sans"/>
                <a:cs typeface="DejaVu Sans"/>
              </a:rPr>
              <a:t>Write 1 on top.</a:t>
            </a:r>
          </a:p>
        </p:txBody>
      </p:sp>
    </p:spTree>
    <p:extLst>
      <p:ext uri="{BB962C8B-B14F-4D97-AF65-F5344CB8AC3E}">
        <p14:creationId xmlns:p14="http://schemas.microsoft.com/office/powerpoint/2010/main" val="159879236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9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f2efea2d654308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text-0">
            <a:extLst xmlns:a="http://schemas.openxmlformats.org/drawingml/2006/main">
              <a:ext uri="{FF2B5EF4-FFF2-40B4-BE49-F238E27FC236}">
                <a16:creationId xmlns:a16="http://schemas.microsoft.com/office/drawing/2014/main" id="{2CF6986C-EF67-411B-B291-1254F48D2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19100"/>
            <a:ext cx="10668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72D45"/>
                </a:solidFill>
                <a:latin typeface="DejaVu Sans"/>
                <a:ea typeface="DejaVu Sans"/>
                <a:cs typeface="DejaVu Sans"/>
              </a:defRPr>
            </a:pPr>
            <a:r>
              <a:rPr sz="3750" b="1">
                <a:solidFill>
                  <a:srgbClr val="172D45"/>
                </a:solidFill>
                <a:latin typeface="DejaVu Sans"/>
                <a:ea typeface="DejaVu Sans"/>
                <a:cs typeface="DejaVu Sans"/>
              </a:rPr>
              <a:t>2. The bottom numbers</a:t>
            </a:r>
          </a:p>
        </p:txBody>
      </p:sp>
      <p:sp>
        <p:nvSpPr>
          <p:cNvPr id="3" name="text-1">
            <a:extLst xmlns:a="http://schemas.openxmlformats.org/drawingml/2006/main">
              <a:ext uri="{FF2B5EF4-FFF2-40B4-BE49-F238E27FC236}">
                <a16:creationId xmlns:a16="http://schemas.microsoft.com/office/drawing/2014/main" id="{FBCE7A93-E6A4-44D5-9941-792D5EAD2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15075"/>
            <a:ext cx="5048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53606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3606F"/>
                </a:solidFill>
                <a:latin typeface="DejaVu Sans"/>
                <a:ea typeface="DejaVu Sans"/>
                <a:cs typeface="DejaVu Sans"/>
              </a:rPr>
              <a:t>Verse 3</a:t>
            </a:r>
          </a:p>
        </p:txBody>
      </p:sp>
      <p:sp>
        <p:nvSpPr>
          <p:cNvPr id="4" name="text-2">
            <a:extLst xmlns:a="http://schemas.openxmlformats.org/drawingml/2006/main">
              <a:ext uri="{FF2B5EF4-FFF2-40B4-BE49-F238E27FC236}">
                <a16:creationId xmlns:a16="http://schemas.microsoft.com/office/drawing/2014/main" id="{DBB2D326-087D-49C8-83BD-B6A6E17FF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15075"/>
            <a:ext cx="619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425" b="0">
                <a:solidFill>
                  <a:srgbClr val="53606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53606F"/>
                </a:solidFill>
                <a:latin typeface="DejaVu Sans"/>
                <a:ea typeface="DejaVu Sans"/>
                <a:cs typeface="DejaVu Sans"/>
              </a:rPr>
              <a:t>5 / 10</a:t>
            </a:r>
          </a:p>
        </p:txBody>
      </p:sp>
      <p:sp>
        <p:nvSpPr>
          <p:cNvPr id="5" name="text-3">
            <a:extLst xmlns:a="http://schemas.openxmlformats.org/drawingml/2006/main">
              <a:ext uri="{FF2B5EF4-FFF2-40B4-BE49-F238E27FC236}">
                <a16:creationId xmlns:a16="http://schemas.microsoft.com/office/drawing/2014/main" id="{883F1082-A786-4786-9793-2D4EDB476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562100"/>
            <a:ext cx="9525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750" b="1">
                <a:solidFill>
                  <a:srgbClr val="B93D2A"/>
                </a:solidFill>
                <a:latin typeface="DejaVu Sans"/>
                <a:ea typeface="DejaVu Sans"/>
                <a:cs typeface="DejaVu Sans"/>
              </a:defRPr>
            </a:pPr>
            <a:r>
              <a:rPr sz="6750" b="1">
                <a:solidFill>
                  <a:srgbClr val="B93D2A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6" name="fraction-bar">
            <a:extLst xmlns:a="http://schemas.openxmlformats.org/drawingml/2006/main">
              <a:ext uri="{FF2B5EF4-FFF2-40B4-BE49-F238E27FC236}">
                <a16:creationId xmlns:a16="http://schemas.microsoft.com/office/drawing/2014/main" id="{C73F930E-FF0C-4051-9DEF-3E6F09CEF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600325"/>
            <a:ext cx="9525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D45"/>
          </a:solidFill>
          <a:ln xmlns:a="http://schemas.openxmlformats.org/drawingml/2006/main" w="0">
            <a:noFill/>
          </a:ln>
        </p:spPr>
      </p:sp>
      <p:sp>
        <p:nvSpPr>
          <p:cNvPr id="7" name="text-5">
            <a:extLst xmlns:a="http://schemas.openxmlformats.org/drawingml/2006/main">
              <a:ext uri="{FF2B5EF4-FFF2-40B4-BE49-F238E27FC236}">
                <a16:creationId xmlns:a16="http://schemas.microsoft.com/office/drawing/2014/main" id="{77F331D1-7F3C-48C9-8785-2D685F8EE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705100"/>
            <a:ext cx="9525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750" b="1">
                <a:solidFill>
                  <a:srgbClr val="245BCC"/>
                </a:solidFill>
                <a:latin typeface="DejaVu Sans"/>
                <a:ea typeface="DejaVu Sans"/>
                <a:cs typeface="DejaVu Sans"/>
              </a:defRPr>
            </a:pPr>
            <a:r>
              <a:rPr sz="6750" b="1">
                <a:solidFill>
                  <a:srgbClr val="245BCC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8" name="text-6">
            <a:extLst xmlns:a="http://schemas.openxmlformats.org/drawingml/2006/main">
              <a:ext uri="{FF2B5EF4-FFF2-40B4-BE49-F238E27FC236}">
                <a16:creationId xmlns:a16="http://schemas.microsoft.com/office/drawing/2014/main" id="{333710E1-F298-4A60-991A-56D78D4F0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2190750"/>
            <a:ext cx="666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5400" b="0">
                <a:solidFill>
                  <a:srgbClr val="172D45"/>
                </a:solidFill>
                <a:latin typeface="DejaVu Sans"/>
                <a:ea typeface="DejaVu Sans"/>
                <a:cs typeface="DejaVu Sans"/>
              </a:defRPr>
            </a:pPr>
            <a:r>
              <a:rPr sz="5400" b="0">
                <a:solidFill>
                  <a:srgbClr val="172D45"/>
                </a:solidFill>
                <a:latin typeface="DejaVu Sans"/>
                <a:ea typeface="DejaVu Sans"/>
                <a:cs typeface="DejaVu Sans"/>
              </a:rPr>
              <a:t>×</a:t>
            </a:r>
          </a:p>
        </p:txBody>
      </p:sp>
      <p:sp>
        <p:nvSpPr>
          <p:cNvPr id="9" name="text-7">
            <a:extLst xmlns:a="http://schemas.openxmlformats.org/drawingml/2006/main">
              <a:ext uri="{FF2B5EF4-FFF2-40B4-BE49-F238E27FC236}">
                <a16:creationId xmlns:a16="http://schemas.microsoft.com/office/drawing/2014/main" id="{3772905B-5179-4081-B99F-F2C5E3073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0875" y="1562100"/>
            <a:ext cx="9525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750" b="1">
                <a:solidFill>
                  <a:srgbClr val="B93D2A"/>
                </a:solidFill>
                <a:latin typeface="DejaVu Sans"/>
                <a:ea typeface="DejaVu Sans"/>
                <a:cs typeface="DejaVu Sans"/>
              </a:defRPr>
            </a:pPr>
            <a:r>
              <a:rPr sz="6750" b="1">
                <a:solidFill>
                  <a:srgbClr val="B93D2A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10" name="fraction-bar">
            <a:extLst xmlns:a="http://schemas.openxmlformats.org/drawingml/2006/main">
              <a:ext uri="{FF2B5EF4-FFF2-40B4-BE49-F238E27FC236}">
                <a16:creationId xmlns:a16="http://schemas.microsoft.com/office/drawing/2014/main" id="{1451BC96-487D-455D-BBD3-E9521E696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0875" y="2600325"/>
            <a:ext cx="9525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D45"/>
          </a:solidFill>
          <a:ln xmlns:a="http://schemas.openxmlformats.org/drawingml/2006/main" w="0">
            <a:noFill/>
          </a:ln>
        </p:spPr>
      </p:sp>
      <p:sp>
        <p:nvSpPr>
          <p:cNvPr id="11" name="text-9">
            <a:extLst xmlns:a="http://schemas.openxmlformats.org/drawingml/2006/main">
              <a:ext uri="{FF2B5EF4-FFF2-40B4-BE49-F238E27FC236}">
                <a16:creationId xmlns:a16="http://schemas.microsoft.com/office/drawing/2014/main" id="{DD4B99ED-0747-4FB4-BBE3-7F5D6BD2B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0875" y="2705100"/>
            <a:ext cx="9525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750" b="1">
                <a:solidFill>
                  <a:srgbClr val="245BCC"/>
                </a:solidFill>
                <a:latin typeface="DejaVu Sans"/>
                <a:ea typeface="DejaVu Sans"/>
                <a:cs typeface="DejaVu Sans"/>
              </a:defRPr>
            </a:pPr>
            <a:r>
              <a:rPr sz="6750" b="1">
                <a:solidFill>
                  <a:srgbClr val="245BCC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2" name="text-10">
            <a:extLst xmlns:a="http://schemas.openxmlformats.org/drawingml/2006/main">
              <a:ext uri="{FF2B5EF4-FFF2-40B4-BE49-F238E27FC236}">
                <a16:creationId xmlns:a16="http://schemas.microsoft.com/office/drawing/2014/main" id="{5267C60D-CF80-4103-99B4-1AB976BFF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2190750"/>
            <a:ext cx="666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5400" b="0">
                <a:solidFill>
                  <a:srgbClr val="172D45"/>
                </a:solidFill>
                <a:latin typeface="DejaVu Sans"/>
                <a:ea typeface="DejaVu Sans"/>
                <a:cs typeface="DejaVu Sans"/>
              </a:defRPr>
            </a:pPr>
            <a:r>
              <a:rPr sz="5400" b="0">
                <a:solidFill>
                  <a:srgbClr val="172D45"/>
                </a:solidFill>
                <a:latin typeface="DejaVu Sans"/>
                <a:ea typeface="DejaVu Sans"/>
                <a:cs typeface="DejaVu Sans"/>
              </a:rPr>
              <a:t>=</a:t>
            </a:r>
          </a:p>
        </p:txBody>
      </p:sp>
      <p:sp>
        <p:nvSpPr>
          <p:cNvPr id="13" name="text-11">
            <a:extLst xmlns:a="http://schemas.openxmlformats.org/drawingml/2006/main">
              <a:ext uri="{FF2B5EF4-FFF2-40B4-BE49-F238E27FC236}">
                <a16:creationId xmlns:a16="http://schemas.microsoft.com/office/drawing/2014/main" id="{1471CFFD-6F0A-48B3-8909-5C283C403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1562100"/>
            <a:ext cx="9525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750" b="1">
                <a:solidFill>
                  <a:srgbClr val="B93D2A"/>
                </a:solidFill>
                <a:latin typeface="DejaVu Sans"/>
                <a:ea typeface="DejaVu Sans"/>
                <a:cs typeface="DejaVu Sans"/>
              </a:defRPr>
            </a:pPr>
            <a:r>
              <a:rPr sz="6750" b="1">
                <a:solidFill>
                  <a:srgbClr val="B93D2A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14" name="fraction-bar">
            <a:extLst xmlns:a="http://schemas.openxmlformats.org/drawingml/2006/main">
              <a:ext uri="{FF2B5EF4-FFF2-40B4-BE49-F238E27FC236}">
                <a16:creationId xmlns:a16="http://schemas.microsoft.com/office/drawing/2014/main" id="{E668D4FA-7DD9-4292-9402-19E290C90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600325"/>
            <a:ext cx="9525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D45"/>
          </a:solidFill>
          <a:ln xmlns:a="http://schemas.openxmlformats.org/drawingml/2006/main" w="0">
            <a:noFill/>
          </a:ln>
        </p:spPr>
      </p:sp>
      <p:sp>
        <p:nvSpPr>
          <p:cNvPr id="15" name="text-13">
            <a:extLst xmlns:a="http://schemas.openxmlformats.org/drawingml/2006/main">
              <a:ext uri="{FF2B5EF4-FFF2-40B4-BE49-F238E27FC236}">
                <a16:creationId xmlns:a16="http://schemas.microsoft.com/office/drawing/2014/main" id="{26D11DF8-2FF3-47AE-B96B-7BC2A2DEA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705100"/>
            <a:ext cx="9525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750" b="1">
                <a:solidFill>
                  <a:srgbClr val="245BCC"/>
                </a:solidFill>
                <a:latin typeface="DejaVu Sans"/>
                <a:ea typeface="DejaVu Sans"/>
                <a:cs typeface="DejaVu Sans"/>
              </a:defRPr>
            </a:pPr>
            <a:r>
              <a:rPr sz="6750" b="1">
                <a:solidFill>
                  <a:srgbClr val="245BCC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  <p:sp>
        <p:nvSpPr>
          <p:cNvPr id="16" name="text-14">
            <a:extLst xmlns:a="http://schemas.openxmlformats.org/drawingml/2006/main">
              <a:ext uri="{FF2B5EF4-FFF2-40B4-BE49-F238E27FC236}">
                <a16:creationId xmlns:a16="http://schemas.microsoft.com/office/drawing/2014/main" id="{EB721586-3E72-4D98-9D35-0DE3BD803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91000"/>
            <a:ext cx="6381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5700" b="1">
                <a:solidFill>
                  <a:srgbClr val="245BCC"/>
                </a:solidFill>
                <a:latin typeface="DejaVu Sans"/>
                <a:ea typeface="DejaVu Sans"/>
                <a:cs typeface="DejaVu Sans"/>
              </a:defRPr>
            </a:pPr>
            <a:r>
              <a:rPr sz="5700" b="1">
                <a:solidFill>
                  <a:srgbClr val="245BCC"/>
                </a:solidFill>
                <a:latin typeface="DejaVu Sans"/>
                <a:ea typeface="DejaVu Sans"/>
                <a:cs typeface="DejaVu Sans"/>
              </a:rPr>
              <a:t>2 × 3 = 6</a:t>
            </a:r>
          </a:p>
        </p:txBody>
      </p:sp>
      <p:sp>
        <p:nvSpPr>
          <p:cNvPr id="17" name="text-15">
            <a:extLst xmlns:a="http://schemas.openxmlformats.org/drawingml/2006/main">
              <a:ext uri="{FF2B5EF4-FFF2-40B4-BE49-F238E27FC236}">
                <a16:creationId xmlns:a16="http://schemas.microsoft.com/office/drawing/2014/main" id="{6F3B401B-7EE3-42A2-9369-9B5E15D19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91125"/>
            <a:ext cx="6905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0">
                <a:solidFill>
                  <a:srgbClr val="245BCC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245BCC"/>
                </a:solidFill>
                <a:latin typeface="DejaVu Sans"/>
                <a:ea typeface="DejaVu Sans"/>
                <a:cs typeface="DejaVu Sans"/>
              </a:rPr>
              <a:t>Write 6 below the line.</a:t>
            </a:r>
          </a:p>
        </p:txBody>
      </p:sp>
    </p:spTree>
    <p:extLst>
      <p:ext uri="{BB962C8B-B14F-4D97-AF65-F5344CB8AC3E}">
        <p14:creationId xmlns:p14="http://schemas.microsoft.com/office/powerpoint/2010/main" val="19850774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9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ae6778d9a342a7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text-0">
            <a:extLst xmlns:a="http://schemas.openxmlformats.org/drawingml/2006/main">
              <a:ext uri="{FF2B5EF4-FFF2-40B4-BE49-F238E27FC236}">
                <a16:creationId xmlns:a16="http://schemas.microsoft.com/office/drawing/2014/main" id="{AB5ADDF0-C22A-4285-9635-B0B4DA8C4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19100"/>
            <a:ext cx="10668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72D45"/>
                </a:solidFill>
                <a:latin typeface="DejaVu Sans"/>
                <a:ea typeface="DejaVu Sans"/>
                <a:cs typeface="DejaVu Sans"/>
              </a:defRPr>
            </a:pPr>
            <a:r>
              <a:rPr sz="3750" b="1">
                <a:solidFill>
                  <a:srgbClr val="172D45"/>
                </a:solidFill>
                <a:latin typeface="DejaVu Sans"/>
                <a:ea typeface="DejaVu Sans"/>
                <a:cs typeface="DejaVu Sans"/>
              </a:rPr>
              <a:t>3. The simplest answer</a:t>
            </a:r>
          </a:p>
        </p:txBody>
      </p:sp>
      <p:sp>
        <p:nvSpPr>
          <p:cNvPr id="3" name="text-1">
            <a:extLst xmlns:a="http://schemas.openxmlformats.org/drawingml/2006/main">
              <a:ext uri="{FF2B5EF4-FFF2-40B4-BE49-F238E27FC236}">
                <a16:creationId xmlns:a16="http://schemas.microsoft.com/office/drawing/2014/main" id="{34B7A459-85CA-4BB5-A94D-C9762D998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15075"/>
            <a:ext cx="5048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53606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3606F"/>
                </a:solidFill>
                <a:latin typeface="DejaVu Sans"/>
                <a:ea typeface="DejaVu Sans"/>
                <a:cs typeface="DejaVu Sans"/>
              </a:rPr>
              <a:t>Verse 4</a:t>
            </a:r>
          </a:p>
        </p:txBody>
      </p:sp>
      <p:sp>
        <p:nvSpPr>
          <p:cNvPr id="4" name="text-2">
            <a:extLst xmlns:a="http://schemas.openxmlformats.org/drawingml/2006/main">
              <a:ext uri="{FF2B5EF4-FFF2-40B4-BE49-F238E27FC236}">
                <a16:creationId xmlns:a16="http://schemas.microsoft.com/office/drawing/2014/main" id="{87B3E4B2-3076-4931-8A17-450596213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15075"/>
            <a:ext cx="619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425" b="0">
                <a:solidFill>
                  <a:srgbClr val="53606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53606F"/>
                </a:solidFill>
                <a:latin typeface="DejaVu Sans"/>
                <a:ea typeface="DejaVu Sans"/>
                <a:cs typeface="DejaVu Sans"/>
              </a:rPr>
              <a:t>6 / 10</a:t>
            </a:r>
          </a:p>
        </p:txBody>
      </p:sp>
      <p:sp>
        <p:nvSpPr>
          <p:cNvPr id="5" name="text-3">
            <a:extLst xmlns:a="http://schemas.openxmlformats.org/drawingml/2006/main">
              <a:ext uri="{FF2B5EF4-FFF2-40B4-BE49-F238E27FC236}">
                <a16:creationId xmlns:a16="http://schemas.microsoft.com/office/drawing/2014/main" id="{E94B7EEF-C397-49EE-B7DC-DE6A91D9E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14500"/>
            <a:ext cx="9525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750" b="1">
                <a:solidFill>
                  <a:srgbClr val="B93D2A"/>
                </a:solidFill>
                <a:latin typeface="DejaVu Sans"/>
                <a:ea typeface="DejaVu Sans"/>
                <a:cs typeface="DejaVu Sans"/>
              </a:defRPr>
            </a:pPr>
            <a:r>
              <a:rPr sz="6750" b="1">
                <a:solidFill>
                  <a:srgbClr val="B93D2A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6" name="fraction-bar">
            <a:extLst xmlns:a="http://schemas.openxmlformats.org/drawingml/2006/main">
              <a:ext uri="{FF2B5EF4-FFF2-40B4-BE49-F238E27FC236}">
                <a16:creationId xmlns:a16="http://schemas.microsoft.com/office/drawing/2014/main" id="{440B58DA-CCC3-410D-8A50-D40498ED1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752725"/>
            <a:ext cx="9525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D45"/>
          </a:solidFill>
          <a:ln xmlns:a="http://schemas.openxmlformats.org/drawingml/2006/main" w="0">
            <a:noFill/>
          </a:ln>
        </p:spPr>
      </p:sp>
      <p:sp>
        <p:nvSpPr>
          <p:cNvPr id="7" name="text-5">
            <a:extLst xmlns:a="http://schemas.openxmlformats.org/drawingml/2006/main">
              <a:ext uri="{FF2B5EF4-FFF2-40B4-BE49-F238E27FC236}">
                <a16:creationId xmlns:a16="http://schemas.microsoft.com/office/drawing/2014/main" id="{E108EA8D-D9C6-4116-B56C-2BFCDDEB4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857500"/>
            <a:ext cx="9525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750" b="1">
                <a:solidFill>
                  <a:srgbClr val="245BCC"/>
                </a:solidFill>
                <a:latin typeface="DejaVu Sans"/>
                <a:ea typeface="DejaVu Sans"/>
                <a:cs typeface="DejaVu Sans"/>
              </a:defRPr>
            </a:pPr>
            <a:r>
              <a:rPr sz="6750" b="1">
                <a:solidFill>
                  <a:srgbClr val="245BCC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8" name="text-6">
            <a:extLst xmlns:a="http://schemas.openxmlformats.org/drawingml/2006/main">
              <a:ext uri="{FF2B5EF4-FFF2-40B4-BE49-F238E27FC236}">
                <a16:creationId xmlns:a16="http://schemas.microsoft.com/office/drawing/2014/main" id="{5D39C81A-4E92-4E7B-BE9E-AF12F97B8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2343150"/>
            <a:ext cx="666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5400" b="0">
                <a:solidFill>
                  <a:srgbClr val="172D45"/>
                </a:solidFill>
                <a:latin typeface="DejaVu Sans"/>
                <a:ea typeface="DejaVu Sans"/>
                <a:cs typeface="DejaVu Sans"/>
              </a:defRPr>
            </a:pPr>
            <a:r>
              <a:rPr sz="5400" b="0">
                <a:solidFill>
                  <a:srgbClr val="172D45"/>
                </a:solidFill>
                <a:latin typeface="DejaVu Sans"/>
                <a:ea typeface="DejaVu Sans"/>
                <a:cs typeface="DejaVu Sans"/>
              </a:rPr>
              <a:t>×</a:t>
            </a:r>
          </a:p>
        </p:txBody>
      </p:sp>
      <p:sp>
        <p:nvSpPr>
          <p:cNvPr id="9" name="text-7">
            <a:extLst xmlns:a="http://schemas.openxmlformats.org/drawingml/2006/main">
              <a:ext uri="{FF2B5EF4-FFF2-40B4-BE49-F238E27FC236}">
                <a16:creationId xmlns:a16="http://schemas.microsoft.com/office/drawing/2014/main" id="{87478088-F409-4F7D-B5A9-A53AF6AE2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0875" y="1714500"/>
            <a:ext cx="9525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750" b="1">
                <a:solidFill>
                  <a:srgbClr val="B93D2A"/>
                </a:solidFill>
                <a:latin typeface="DejaVu Sans"/>
                <a:ea typeface="DejaVu Sans"/>
                <a:cs typeface="DejaVu Sans"/>
              </a:defRPr>
            </a:pPr>
            <a:r>
              <a:rPr sz="6750" b="1">
                <a:solidFill>
                  <a:srgbClr val="B93D2A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10" name="fraction-bar">
            <a:extLst xmlns:a="http://schemas.openxmlformats.org/drawingml/2006/main">
              <a:ext uri="{FF2B5EF4-FFF2-40B4-BE49-F238E27FC236}">
                <a16:creationId xmlns:a16="http://schemas.microsoft.com/office/drawing/2014/main" id="{785E8191-C0A2-4A61-98A1-CB21755B9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0875" y="2752725"/>
            <a:ext cx="9525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D45"/>
          </a:solidFill>
          <a:ln xmlns:a="http://schemas.openxmlformats.org/drawingml/2006/main" w="0">
            <a:noFill/>
          </a:ln>
        </p:spPr>
      </p:sp>
      <p:sp>
        <p:nvSpPr>
          <p:cNvPr id="11" name="text-9">
            <a:extLst xmlns:a="http://schemas.openxmlformats.org/drawingml/2006/main">
              <a:ext uri="{FF2B5EF4-FFF2-40B4-BE49-F238E27FC236}">
                <a16:creationId xmlns:a16="http://schemas.microsoft.com/office/drawing/2014/main" id="{6C7CF5C1-E5D7-4021-B1C9-48B51C25B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0875" y="2857500"/>
            <a:ext cx="9525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750" b="1">
                <a:solidFill>
                  <a:srgbClr val="245BCC"/>
                </a:solidFill>
                <a:latin typeface="DejaVu Sans"/>
                <a:ea typeface="DejaVu Sans"/>
                <a:cs typeface="DejaVu Sans"/>
              </a:defRPr>
            </a:pPr>
            <a:r>
              <a:rPr sz="6750" b="1">
                <a:solidFill>
                  <a:srgbClr val="245BCC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2" name="text-10">
            <a:extLst xmlns:a="http://schemas.openxmlformats.org/drawingml/2006/main">
              <a:ext uri="{FF2B5EF4-FFF2-40B4-BE49-F238E27FC236}">
                <a16:creationId xmlns:a16="http://schemas.microsoft.com/office/drawing/2014/main" id="{467D5628-CC0A-456B-B581-C92808FA8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2343150"/>
            <a:ext cx="666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5400" b="0">
                <a:solidFill>
                  <a:srgbClr val="172D45"/>
                </a:solidFill>
                <a:latin typeface="DejaVu Sans"/>
                <a:ea typeface="DejaVu Sans"/>
                <a:cs typeface="DejaVu Sans"/>
              </a:defRPr>
            </a:pPr>
            <a:r>
              <a:rPr sz="5400" b="0">
                <a:solidFill>
                  <a:srgbClr val="172D45"/>
                </a:solidFill>
                <a:latin typeface="DejaVu Sans"/>
                <a:ea typeface="DejaVu Sans"/>
                <a:cs typeface="DejaVu Sans"/>
              </a:rPr>
              <a:t>=</a:t>
            </a:r>
          </a:p>
        </p:txBody>
      </p:sp>
      <p:sp>
        <p:nvSpPr>
          <p:cNvPr id="13" name="text-11">
            <a:extLst xmlns:a="http://schemas.openxmlformats.org/drawingml/2006/main">
              <a:ext uri="{FF2B5EF4-FFF2-40B4-BE49-F238E27FC236}">
                <a16:creationId xmlns:a16="http://schemas.microsoft.com/office/drawing/2014/main" id="{E8F9A65A-A466-404C-917E-3C72D6867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1714500"/>
            <a:ext cx="9525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750" b="1">
                <a:solidFill>
                  <a:srgbClr val="B93D2A"/>
                </a:solidFill>
                <a:latin typeface="DejaVu Sans"/>
                <a:ea typeface="DejaVu Sans"/>
                <a:cs typeface="DejaVu Sans"/>
              </a:defRPr>
            </a:pPr>
            <a:r>
              <a:rPr sz="6750" b="1">
                <a:solidFill>
                  <a:srgbClr val="B93D2A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14" name="fraction-bar">
            <a:extLst xmlns:a="http://schemas.openxmlformats.org/drawingml/2006/main">
              <a:ext uri="{FF2B5EF4-FFF2-40B4-BE49-F238E27FC236}">
                <a16:creationId xmlns:a16="http://schemas.microsoft.com/office/drawing/2014/main" id="{6764216E-75E7-481E-BA4C-64C00B309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752725"/>
            <a:ext cx="9525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D45"/>
          </a:solidFill>
          <a:ln xmlns:a="http://schemas.openxmlformats.org/drawingml/2006/main" w="0">
            <a:noFill/>
          </a:ln>
        </p:spPr>
      </p:sp>
      <p:sp>
        <p:nvSpPr>
          <p:cNvPr id="15" name="text-13">
            <a:extLst xmlns:a="http://schemas.openxmlformats.org/drawingml/2006/main">
              <a:ext uri="{FF2B5EF4-FFF2-40B4-BE49-F238E27FC236}">
                <a16:creationId xmlns:a16="http://schemas.microsoft.com/office/drawing/2014/main" id="{8DEB8AB9-7E98-42C8-89FE-2C8C705F5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857500"/>
            <a:ext cx="9525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750" b="1">
                <a:solidFill>
                  <a:srgbClr val="245BCC"/>
                </a:solidFill>
                <a:latin typeface="DejaVu Sans"/>
                <a:ea typeface="DejaVu Sans"/>
                <a:cs typeface="DejaVu Sans"/>
              </a:defRPr>
            </a:pPr>
            <a:r>
              <a:rPr sz="6750" b="1">
                <a:solidFill>
                  <a:srgbClr val="245BCC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  <p:sp>
        <p:nvSpPr>
          <p:cNvPr id="16" name="text-14">
            <a:extLst xmlns:a="http://schemas.openxmlformats.org/drawingml/2006/main">
              <a:ext uri="{FF2B5EF4-FFF2-40B4-BE49-F238E27FC236}">
                <a16:creationId xmlns:a16="http://schemas.microsoft.com/office/drawing/2014/main" id="{848F26A8-3F7F-4F2B-AD54-4568457B9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619625"/>
            <a:ext cx="7381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172D45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72D45"/>
                </a:solidFill>
                <a:latin typeface="DejaVu Sans"/>
                <a:ea typeface="DejaVu Sans"/>
                <a:cs typeface="DejaVu Sans"/>
              </a:rPr>
              <a:t>1 and 6 share no factor bigger than 1.</a:t>
            </a:r>
          </a:p>
        </p:txBody>
      </p:sp>
      <p:sp>
        <p:nvSpPr>
          <p:cNvPr id="17" name="text-15">
            <a:extLst xmlns:a="http://schemas.openxmlformats.org/drawingml/2006/main">
              <a:ext uri="{FF2B5EF4-FFF2-40B4-BE49-F238E27FC236}">
                <a16:creationId xmlns:a16="http://schemas.microsoft.com/office/drawing/2014/main" id="{01DFFDF1-68D4-4A7B-913E-D3578524B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314950"/>
            <a:ext cx="7429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67867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67867"/>
                </a:solidFill>
                <a:latin typeface="DejaVu Sans"/>
                <a:ea typeface="DejaVu Sans"/>
                <a:cs typeface="DejaVu Sans"/>
              </a:rPr>
              <a:t>One sixth is already simplest.</a:t>
            </a:r>
          </a:p>
        </p:txBody>
      </p:sp>
    </p:spTree>
    <p:extLst>
      <p:ext uri="{BB962C8B-B14F-4D97-AF65-F5344CB8AC3E}">
        <p14:creationId xmlns:p14="http://schemas.microsoft.com/office/powerpoint/2010/main" val="10133366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9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56b6aa76fa4b9f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text-0">
            <a:extLst xmlns:a="http://schemas.openxmlformats.org/drawingml/2006/main">
              <a:ext uri="{FF2B5EF4-FFF2-40B4-BE49-F238E27FC236}">
                <a16:creationId xmlns:a16="http://schemas.microsoft.com/office/drawing/2014/main" id="{0EC63120-B627-40C4-A63A-689555905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19100"/>
            <a:ext cx="10668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72D45"/>
                </a:solidFill>
                <a:latin typeface="DejaVu Sans"/>
                <a:ea typeface="DejaVu Sans"/>
                <a:cs typeface="DejaVu Sans"/>
              </a:defRPr>
            </a:pPr>
            <a:r>
              <a:rPr sz="3750" b="1">
                <a:solidFill>
                  <a:srgbClr val="172D45"/>
                </a:solidFill>
                <a:latin typeface="DejaVu Sans"/>
                <a:ea typeface="DejaVu Sans"/>
                <a:cs typeface="DejaVu Sans"/>
              </a:rPr>
              <a:t>Another example</a:t>
            </a:r>
          </a:p>
        </p:txBody>
      </p:sp>
      <p:sp>
        <p:nvSpPr>
          <p:cNvPr id="3" name="text-1">
            <a:extLst xmlns:a="http://schemas.openxmlformats.org/drawingml/2006/main">
              <a:ext uri="{FF2B5EF4-FFF2-40B4-BE49-F238E27FC236}">
                <a16:creationId xmlns:a16="http://schemas.microsoft.com/office/drawing/2014/main" id="{E278BFB2-2EDF-4D90-9CB0-D4D933785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15075"/>
            <a:ext cx="5048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53606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3606F"/>
                </a:solidFill>
                <a:latin typeface="DejaVu Sans"/>
                <a:ea typeface="DejaVu Sans"/>
                <a:cs typeface="DejaVu Sans"/>
              </a:rPr>
              <a:t>Verse 5</a:t>
            </a:r>
          </a:p>
        </p:txBody>
      </p:sp>
      <p:sp>
        <p:nvSpPr>
          <p:cNvPr id="4" name="text-2">
            <a:extLst xmlns:a="http://schemas.openxmlformats.org/drawingml/2006/main">
              <a:ext uri="{FF2B5EF4-FFF2-40B4-BE49-F238E27FC236}">
                <a16:creationId xmlns:a16="http://schemas.microsoft.com/office/drawing/2014/main" id="{D201A86B-40C7-40A7-82CA-383027D5E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15075"/>
            <a:ext cx="619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425" b="0">
                <a:solidFill>
                  <a:srgbClr val="53606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53606F"/>
                </a:solidFill>
                <a:latin typeface="DejaVu Sans"/>
                <a:ea typeface="DejaVu Sans"/>
                <a:cs typeface="DejaVu Sans"/>
              </a:rPr>
              <a:t>7 / 10</a:t>
            </a:r>
          </a:p>
        </p:txBody>
      </p:sp>
      <p:sp>
        <p:nvSpPr>
          <p:cNvPr id="5" name="text-3">
            <a:extLst xmlns:a="http://schemas.openxmlformats.org/drawingml/2006/main">
              <a:ext uri="{FF2B5EF4-FFF2-40B4-BE49-F238E27FC236}">
                <a16:creationId xmlns:a16="http://schemas.microsoft.com/office/drawing/2014/main" id="{CADD1C6B-FCBC-439B-BDDD-0B8347CB2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1724025"/>
            <a:ext cx="8382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300" b="1">
                <a:solidFill>
                  <a:srgbClr val="B93D2A"/>
                </a:solidFill>
                <a:latin typeface="DejaVu Sans"/>
                <a:ea typeface="DejaVu Sans"/>
                <a:cs typeface="DejaVu Sans"/>
              </a:defRPr>
            </a:pPr>
            <a:r>
              <a:rPr sz="6300" b="1">
                <a:solidFill>
                  <a:srgbClr val="B93D2A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6" name="fraction-bar">
            <a:extLst xmlns:a="http://schemas.openxmlformats.org/drawingml/2006/main">
              <a:ext uri="{FF2B5EF4-FFF2-40B4-BE49-F238E27FC236}">
                <a16:creationId xmlns:a16="http://schemas.microsoft.com/office/drawing/2014/main" id="{AB5E8C6C-B33E-41AC-AB7E-90DD12CBC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762250"/>
            <a:ext cx="8382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D45"/>
          </a:solidFill>
          <a:ln xmlns:a="http://schemas.openxmlformats.org/drawingml/2006/main" w="0">
            <a:noFill/>
          </a:ln>
        </p:spPr>
      </p:sp>
      <p:sp>
        <p:nvSpPr>
          <p:cNvPr id="7" name="text-5">
            <a:extLst xmlns:a="http://schemas.openxmlformats.org/drawingml/2006/main">
              <a:ext uri="{FF2B5EF4-FFF2-40B4-BE49-F238E27FC236}">
                <a16:creationId xmlns:a16="http://schemas.microsoft.com/office/drawing/2014/main" id="{54C5B2D4-5703-46BA-A604-7B67BC0FF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867025"/>
            <a:ext cx="8382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300" b="1">
                <a:solidFill>
                  <a:srgbClr val="245BCC"/>
                </a:solidFill>
                <a:latin typeface="DejaVu Sans"/>
                <a:ea typeface="DejaVu Sans"/>
                <a:cs typeface="DejaVu Sans"/>
              </a:defRPr>
            </a:pPr>
            <a:r>
              <a:rPr sz="6300" b="1">
                <a:solidFill>
                  <a:srgbClr val="245BCC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8" name="text-6">
            <a:extLst xmlns:a="http://schemas.openxmlformats.org/drawingml/2006/main">
              <a:ext uri="{FF2B5EF4-FFF2-40B4-BE49-F238E27FC236}">
                <a16:creationId xmlns:a16="http://schemas.microsoft.com/office/drawing/2014/main" id="{CC424169-8E37-495D-8AB6-503977732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81175" y="2352675"/>
            <a:ext cx="60007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4650" b="0">
                <a:solidFill>
                  <a:srgbClr val="172D45"/>
                </a:solidFill>
                <a:latin typeface="DejaVu Sans"/>
                <a:ea typeface="DejaVu Sans"/>
                <a:cs typeface="DejaVu Sans"/>
              </a:defRPr>
            </a:pPr>
            <a:r>
              <a:rPr sz="4650" b="0">
                <a:solidFill>
                  <a:srgbClr val="172D45"/>
                </a:solidFill>
                <a:latin typeface="DejaVu Sans"/>
                <a:ea typeface="DejaVu Sans"/>
                <a:cs typeface="DejaVu Sans"/>
              </a:rPr>
              <a:t>×</a:t>
            </a:r>
          </a:p>
        </p:txBody>
      </p:sp>
      <p:sp>
        <p:nvSpPr>
          <p:cNvPr id="9" name="text-7">
            <a:extLst xmlns:a="http://schemas.openxmlformats.org/drawingml/2006/main">
              <a:ext uri="{FF2B5EF4-FFF2-40B4-BE49-F238E27FC236}">
                <a16:creationId xmlns:a16="http://schemas.microsoft.com/office/drawing/2014/main" id="{9817327B-56F3-4CA4-B1B4-E51C11B40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4125" y="1724025"/>
            <a:ext cx="8382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300" b="1">
                <a:solidFill>
                  <a:srgbClr val="B93D2A"/>
                </a:solidFill>
                <a:latin typeface="DejaVu Sans"/>
                <a:ea typeface="DejaVu Sans"/>
                <a:cs typeface="DejaVu Sans"/>
              </a:defRPr>
            </a:pPr>
            <a:r>
              <a:rPr sz="6300" b="1">
                <a:solidFill>
                  <a:srgbClr val="B93D2A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0" name="fraction-bar">
            <a:extLst xmlns:a="http://schemas.openxmlformats.org/drawingml/2006/main">
              <a:ext uri="{FF2B5EF4-FFF2-40B4-BE49-F238E27FC236}">
                <a16:creationId xmlns:a16="http://schemas.microsoft.com/office/drawing/2014/main" id="{7800B0B8-12F8-4B0F-B909-EB672FB1D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4125" y="2762250"/>
            <a:ext cx="8382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D45"/>
          </a:solidFill>
          <a:ln xmlns:a="http://schemas.openxmlformats.org/drawingml/2006/main" w="0">
            <a:noFill/>
          </a:ln>
        </p:spPr>
      </p:sp>
      <p:sp>
        <p:nvSpPr>
          <p:cNvPr id="11" name="text-9">
            <a:extLst xmlns:a="http://schemas.openxmlformats.org/drawingml/2006/main">
              <a:ext uri="{FF2B5EF4-FFF2-40B4-BE49-F238E27FC236}">
                <a16:creationId xmlns:a16="http://schemas.microsoft.com/office/drawing/2014/main" id="{A05A8357-9171-4A6F-B5B5-A070BFE71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4125" y="2867025"/>
            <a:ext cx="8382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300" b="1">
                <a:solidFill>
                  <a:srgbClr val="245BCC"/>
                </a:solidFill>
                <a:latin typeface="DejaVu Sans"/>
                <a:ea typeface="DejaVu Sans"/>
                <a:cs typeface="DejaVu Sans"/>
              </a:defRPr>
            </a:pPr>
            <a:r>
              <a:rPr sz="6300" b="1">
                <a:solidFill>
                  <a:srgbClr val="245BCC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2" name="text-10">
            <a:extLst xmlns:a="http://schemas.openxmlformats.org/drawingml/2006/main">
              <a:ext uri="{FF2B5EF4-FFF2-40B4-BE49-F238E27FC236}">
                <a16:creationId xmlns:a16="http://schemas.microsoft.com/office/drawing/2014/main" id="{48AD972B-B7BB-4FAE-A2E2-C9D8433EF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3775" y="2352675"/>
            <a:ext cx="61912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4650" b="0">
                <a:solidFill>
                  <a:srgbClr val="172D45"/>
                </a:solidFill>
                <a:latin typeface="DejaVu Sans"/>
                <a:ea typeface="DejaVu Sans"/>
                <a:cs typeface="DejaVu Sans"/>
              </a:defRPr>
            </a:pPr>
            <a:r>
              <a:rPr sz="4650" b="0">
                <a:solidFill>
                  <a:srgbClr val="172D45"/>
                </a:solidFill>
                <a:latin typeface="DejaVu Sans"/>
                <a:ea typeface="DejaVu Sans"/>
                <a:cs typeface="DejaVu Sans"/>
              </a:rPr>
              <a:t>=</a:t>
            </a:r>
          </a:p>
        </p:txBody>
      </p:sp>
      <p:sp>
        <p:nvSpPr>
          <p:cNvPr id="13" name="text-11">
            <a:extLst xmlns:a="http://schemas.openxmlformats.org/drawingml/2006/main">
              <a:ext uri="{FF2B5EF4-FFF2-40B4-BE49-F238E27FC236}">
                <a16:creationId xmlns:a16="http://schemas.microsoft.com/office/drawing/2014/main" id="{81CE0A64-73C9-415E-9428-E7DFCB98D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1724025"/>
            <a:ext cx="1285875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300" b="1">
                <a:solidFill>
                  <a:srgbClr val="B93D2A"/>
                </a:solidFill>
                <a:latin typeface="DejaVu Sans"/>
                <a:ea typeface="DejaVu Sans"/>
                <a:cs typeface="DejaVu Sans"/>
              </a:defRPr>
            </a:pPr>
            <a:r>
              <a:rPr sz="6300" b="1">
                <a:solidFill>
                  <a:srgbClr val="B93D2A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  <p:sp>
        <p:nvSpPr>
          <p:cNvPr id="14" name="fraction-bar">
            <a:extLst xmlns:a="http://schemas.openxmlformats.org/drawingml/2006/main">
              <a:ext uri="{FF2B5EF4-FFF2-40B4-BE49-F238E27FC236}">
                <a16:creationId xmlns:a16="http://schemas.microsoft.com/office/drawing/2014/main" id="{A6B19DE3-FA79-40C8-887A-79F17BEE4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2762250"/>
            <a:ext cx="1285875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D45"/>
          </a:solidFill>
          <a:ln xmlns:a="http://schemas.openxmlformats.org/drawingml/2006/main" w="0">
            <a:noFill/>
          </a:ln>
        </p:spPr>
      </p:sp>
      <p:sp>
        <p:nvSpPr>
          <p:cNvPr id="15" name="text-13">
            <a:extLst xmlns:a="http://schemas.openxmlformats.org/drawingml/2006/main">
              <a:ext uri="{FF2B5EF4-FFF2-40B4-BE49-F238E27FC236}">
                <a16:creationId xmlns:a16="http://schemas.microsoft.com/office/drawing/2014/main" id="{D1E8739E-BC07-4CBC-85F7-F3D22FE99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2867025"/>
            <a:ext cx="1285875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300" b="1">
                <a:solidFill>
                  <a:srgbClr val="245BCC"/>
                </a:solidFill>
                <a:latin typeface="DejaVu Sans"/>
                <a:ea typeface="DejaVu Sans"/>
                <a:cs typeface="DejaVu Sans"/>
              </a:defRPr>
            </a:pPr>
            <a:r>
              <a:rPr sz="6300" b="1">
                <a:solidFill>
                  <a:srgbClr val="245BCC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sp>
        <p:nvSpPr>
          <p:cNvPr id="16" name="text-14">
            <a:extLst xmlns:a="http://schemas.openxmlformats.org/drawingml/2006/main">
              <a:ext uri="{FF2B5EF4-FFF2-40B4-BE49-F238E27FC236}">
                <a16:creationId xmlns:a16="http://schemas.microsoft.com/office/drawing/2014/main" id="{B6F973F0-A9D0-461B-AF80-C8F193202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343400"/>
            <a:ext cx="68580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B93D2A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B93D2A"/>
                </a:solidFill>
                <a:latin typeface="DejaVu Sans"/>
                <a:ea typeface="DejaVu Sans"/>
                <a:cs typeface="DejaVu Sans"/>
              </a:rPr>
              <a:t>Top: 2 × 3 = 6</a:t>
            </a:r>
          </a:p>
        </p:txBody>
      </p:sp>
      <p:sp>
        <p:nvSpPr>
          <p:cNvPr id="17" name="text-15">
            <a:extLst xmlns:a="http://schemas.openxmlformats.org/drawingml/2006/main">
              <a:ext uri="{FF2B5EF4-FFF2-40B4-BE49-F238E27FC236}">
                <a16:creationId xmlns:a16="http://schemas.microsoft.com/office/drawing/2014/main" id="{323B2B8E-E176-4F0E-AFF9-D7F36C8C5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172075"/>
            <a:ext cx="6953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245BCC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245BCC"/>
                </a:solidFill>
                <a:latin typeface="DejaVu Sans"/>
                <a:ea typeface="DejaVu Sans"/>
                <a:cs typeface="DejaVu Sans"/>
              </a:rPr>
              <a:t>Bottom: 3 × 4 = 12</a:t>
            </a:r>
          </a:p>
        </p:txBody>
      </p:sp>
    </p:spTree>
    <p:extLst>
      <p:ext uri="{BB962C8B-B14F-4D97-AF65-F5344CB8AC3E}">
        <p14:creationId xmlns:p14="http://schemas.microsoft.com/office/powerpoint/2010/main" val="43610423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9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fcd4bff9924a64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text-0">
            <a:extLst xmlns:a="http://schemas.openxmlformats.org/drawingml/2006/main">
              <a:ext uri="{FF2B5EF4-FFF2-40B4-BE49-F238E27FC236}">
                <a16:creationId xmlns:a16="http://schemas.microsoft.com/office/drawing/2014/main" id="{48BE9ACA-117E-4C60-A542-EC26CBFBA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19100"/>
            <a:ext cx="10668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72D45"/>
                </a:solidFill>
                <a:latin typeface="DejaVu Sans"/>
                <a:ea typeface="DejaVu Sans"/>
                <a:cs typeface="DejaVu Sans"/>
              </a:defRPr>
            </a:pPr>
            <a:r>
              <a:rPr sz="3750" b="1">
                <a:solidFill>
                  <a:srgbClr val="172D45"/>
                </a:solidFill>
                <a:latin typeface="DejaVu Sans"/>
                <a:ea typeface="DejaVu Sans"/>
                <a:cs typeface="DejaVu Sans"/>
              </a:rPr>
              <a:t>Simplifying six twelfths</a:t>
            </a:r>
          </a:p>
        </p:txBody>
      </p:sp>
      <p:sp>
        <p:nvSpPr>
          <p:cNvPr id="3" name="text-1">
            <a:extLst xmlns:a="http://schemas.openxmlformats.org/drawingml/2006/main">
              <a:ext uri="{FF2B5EF4-FFF2-40B4-BE49-F238E27FC236}">
                <a16:creationId xmlns:a16="http://schemas.microsoft.com/office/drawing/2014/main" id="{2195AD47-32E5-4885-B9B5-AC4EF1A23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15075"/>
            <a:ext cx="5048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53606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3606F"/>
                </a:solidFill>
                <a:latin typeface="DejaVu Sans"/>
                <a:ea typeface="DejaVu Sans"/>
                <a:cs typeface="DejaVu Sans"/>
              </a:rPr>
              <a:t>Verse 6</a:t>
            </a:r>
          </a:p>
        </p:txBody>
      </p:sp>
      <p:sp>
        <p:nvSpPr>
          <p:cNvPr id="4" name="text-2">
            <a:extLst xmlns:a="http://schemas.openxmlformats.org/drawingml/2006/main">
              <a:ext uri="{FF2B5EF4-FFF2-40B4-BE49-F238E27FC236}">
                <a16:creationId xmlns:a16="http://schemas.microsoft.com/office/drawing/2014/main" id="{E5B752FB-28C5-4383-9371-C3A2E3347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15075"/>
            <a:ext cx="619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425" b="0">
                <a:solidFill>
                  <a:srgbClr val="53606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53606F"/>
                </a:solidFill>
                <a:latin typeface="DejaVu Sans"/>
                <a:ea typeface="DejaVu Sans"/>
                <a:cs typeface="DejaVu Sans"/>
              </a:rPr>
              <a:t>8 / 10</a:t>
            </a:r>
          </a:p>
        </p:txBody>
      </p:sp>
      <p:sp>
        <p:nvSpPr>
          <p:cNvPr id="5" name="text-3">
            <a:extLst xmlns:a="http://schemas.openxmlformats.org/drawingml/2006/main">
              <a:ext uri="{FF2B5EF4-FFF2-40B4-BE49-F238E27FC236}">
                <a16:creationId xmlns:a16="http://schemas.microsoft.com/office/drawing/2014/main" id="{E49A2163-EF05-4811-B695-B157C1909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95425"/>
            <a:ext cx="7239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172D45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172D45"/>
                </a:solidFill>
                <a:latin typeface="DejaVu Sans"/>
                <a:ea typeface="DejaVu Sans"/>
                <a:cs typeface="DejaVu Sans"/>
              </a:rPr>
              <a:t>Divide BOTH numbers by 6.</a:t>
            </a:r>
          </a:p>
        </p:txBody>
      </p:sp>
      <p:sp>
        <p:nvSpPr>
          <p:cNvPr id="6" name="text-4">
            <a:extLst xmlns:a="http://schemas.openxmlformats.org/drawingml/2006/main">
              <a:ext uri="{FF2B5EF4-FFF2-40B4-BE49-F238E27FC236}">
                <a16:creationId xmlns:a16="http://schemas.microsoft.com/office/drawing/2014/main" id="{9D6C8BBD-89F7-4533-A5E3-6E2ED65B5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447925"/>
            <a:ext cx="30480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5550" b="1">
                <a:solidFill>
                  <a:srgbClr val="B93D2A"/>
                </a:solidFill>
                <a:latin typeface="DejaVu Sans"/>
                <a:ea typeface="DejaVu Sans"/>
                <a:cs typeface="DejaVu Sans"/>
              </a:defRPr>
            </a:pPr>
            <a:r>
              <a:rPr sz="5550" b="1">
                <a:solidFill>
                  <a:srgbClr val="B93D2A"/>
                </a:solidFill>
                <a:latin typeface="DejaVu Sans"/>
                <a:ea typeface="DejaVu Sans"/>
                <a:cs typeface="DejaVu Sans"/>
              </a:rPr>
              <a:t>6 ÷ 6</a:t>
            </a:r>
          </a:p>
        </p:txBody>
      </p:sp>
      <p:sp>
        <p:nvSpPr>
          <p:cNvPr id="7" name="fraction-bar">
            <a:extLst xmlns:a="http://schemas.openxmlformats.org/drawingml/2006/main">
              <a:ext uri="{FF2B5EF4-FFF2-40B4-BE49-F238E27FC236}">
                <a16:creationId xmlns:a16="http://schemas.microsoft.com/office/drawing/2014/main" id="{577855E2-B37E-4339-82A8-AEC9C7935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3486150"/>
            <a:ext cx="304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D45"/>
          </a:solidFill>
          <a:ln xmlns:a="http://schemas.openxmlformats.org/drawingml/2006/main" w="0">
            <a:noFill/>
          </a:ln>
        </p:spPr>
      </p:sp>
      <p:sp>
        <p:nvSpPr>
          <p:cNvPr id="8" name="text-6">
            <a:extLst xmlns:a="http://schemas.openxmlformats.org/drawingml/2006/main">
              <a:ext uri="{FF2B5EF4-FFF2-40B4-BE49-F238E27FC236}">
                <a16:creationId xmlns:a16="http://schemas.microsoft.com/office/drawing/2014/main" id="{F764E10F-5116-4793-B951-FCAD4962E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3590925"/>
            <a:ext cx="30480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5550" b="1">
                <a:solidFill>
                  <a:srgbClr val="245BCC"/>
                </a:solidFill>
                <a:latin typeface="DejaVu Sans"/>
                <a:ea typeface="DejaVu Sans"/>
                <a:cs typeface="DejaVu Sans"/>
              </a:defRPr>
            </a:pPr>
            <a:r>
              <a:rPr sz="5550" b="1">
                <a:solidFill>
                  <a:srgbClr val="245BCC"/>
                </a:solidFill>
                <a:latin typeface="DejaVu Sans"/>
                <a:ea typeface="DejaVu Sans"/>
                <a:cs typeface="DejaVu Sans"/>
              </a:rPr>
              <a:t>12 ÷ 6</a:t>
            </a:r>
          </a:p>
        </p:txBody>
      </p:sp>
      <p:sp>
        <p:nvSpPr>
          <p:cNvPr id="9" name="text-7">
            <a:extLst xmlns:a="http://schemas.openxmlformats.org/drawingml/2006/main">
              <a:ext uri="{FF2B5EF4-FFF2-40B4-BE49-F238E27FC236}">
                <a16:creationId xmlns:a16="http://schemas.microsoft.com/office/drawing/2014/main" id="{969494A9-B70F-47F7-A62D-82EEF7A3E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3067050"/>
            <a:ext cx="61912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4950" b="0">
                <a:solidFill>
                  <a:srgbClr val="172D45"/>
                </a:solidFill>
                <a:latin typeface="DejaVu Sans"/>
                <a:ea typeface="DejaVu Sans"/>
                <a:cs typeface="DejaVu Sans"/>
              </a:defRPr>
            </a:pPr>
            <a:r>
              <a:rPr sz="4950" b="0">
                <a:solidFill>
                  <a:srgbClr val="172D45"/>
                </a:solidFill>
                <a:latin typeface="DejaVu Sans"/>
                <a:ea typeface="DejaVu Sans"/>
                <a:cs typeface="DejaVu Sans"/>
              </a:rPr>
              <a:t>=</a:t>
            </a:r>
          </a:p>
        </p:txBody>
      </p:sp>
      <p:sp>
        <p:nvSpPr>
          <p:cNvPr id="10" name="text-8">
            <a:extLst xmlns:a="http://schemas.openxmlformats.org/drawingml/2006/main">
              <a:ext uri="{FF2B5EF4-FFF2-40B4-BE49-F238E27FC236}">
                <a16:creationId xmlns:a16="http://schemas.microsoft.com/office/drawing/2014/main" id="{7D4686DA-E42C-4420-A911-3958CD465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2447925"/>
            <a:ext cx="10668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900" b="1">
                <a:solidFill>
                  <a:srgbClr val="B93D2A"/>
                </a:solidFill>
                <a:latin typeface="DejaVu Sans"/>
                <a:ea typeface="DejaVu Sans"/>
                <a:cs typeface="DejaVu Sans"/>
              </a:defRPr>
            </a:pPr>
            <a:r>
              <a:rPr sz="6900" b="1">
                <a:solidFill>
                  <a:srgbClr val="B93D2A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11" name="fraction-bar">
            <a:extLst xmlns:a="http://schemas.openxmlformats.org/drawingml/2006/main">
              <a:ext uri="{FF2B5EF4-FFF2-40B4-BE49-F238E27FC236}">
                <a16:creationId xmlns:a16="http://schemas.microsoft.com/office/drawing/2014/main" id="{75F3963E-B433-4D1C-9D63-B81B60FC3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3486150"/>
            <a:ext cx="10668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D45"/>
          </a:solidFill>
          <a:ln xmlns:a="http://schemas.openxmlformats.org/drawingml/2006/main" w="0">
            <a:noFill/>
          </a:ln>
        </p:spPr>
      </p:sp>
      <p:sp>
        <p:nvSpPr>
          <p:cNvPr id="12" name="text-10">
            <a:extLst xmlns:a="http://schemas.openxmlformats.org/drawingml/2006/main">
              <a:ext uri="{FF2B5EF4-FFF2-40B4-BE49-F238E27FC236}">
                <a16:creationId xmlns:a16="http://schemas.microsoft.com/office/drawing/2014/main" id="{71CD7450-8583-4A0F-9847-FFA7F34D5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3590925"/>
            <a:ext cx="10668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900" b="1">
                <a:solidFill>
                  <a:srgbClr val="245BCC"/>
                </a:solidFill>
                <a:latin typeface="DejaVu Sans"/>
                <a:ea typeface="DejaVu Sans"/>
                <a:cs typeface="DejaVu Sans"/>
              </a:defRPr>
            </a:pPr>
            <a:r>
              <a:rPr sz="6900" b="1">
                <a:solidFill>
                  <a:srgbClr val="245BCC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3" name="text-11">
            <a:extLst xmlns:a="http://schemas.openxmlformats.org/drawingml/2006/main">
              <a:ext uri="{FF2B5EF4-FFF2-40B4-BE49-F238E27FC236}">
                <a16:creationId xmlns:a16="http://schemas.microsoft.com/office/drawing/2014/main" id="{84837240-D205-4A4D-B881-A3D8DBA3D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305425"/>
            <a:ext cx="73818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67867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67867"/>
                </a:solidFill>
                <a:latin typeface="DejaVu Sans"/>
                <a:ea typeface="DejaVu Sans"/>
                <a:cs typeface="DejaVu Sans"/>
              </a:rPr>
              <a:t>Use the same factor on top and bottom.</a:t>
            </a:r>
          </a:p>
        </p:txBody>
      </p:sp>
    </p:spTree>
    <p:extLst>
      <p:ext uri="{BB962C8B-B14F-4D97-AF65-F5344CB8AC3E}">
        <p14:creationId xmlns:p14="http://schemas.microsoft.com/office/powerpoint/2010/main" val="137590645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9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6c0a6075804fcb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text-0">
            <a:extLst xmlns:a="http://schemas.openxmlformats.org/drawingml/2006/main">
              <a:ext uri="{FF2B5EF4-FFF2-40B4-BE49-F238E27FC236}">
                <a16:creationId xmlns:a16="http://schemas.microsoft.com/office/drawing/2014/main" id="{EAA1734D-F9FD-4FBA-92AE-D58FD2D86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19100"/>
            <a:ext cx="10668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72D45"/>
                </a:solidFill>
                <a:latin typeface="DejaVu Sans"/>
                <a:ea typeface="DejaVu Sans"/>
                <a:cs typeface="DejaVu Sans"/>
              </a:defRPr>
            </a:pPr>
            <a:r>
              <a:rPr sz="3750" b="1">
                <a:solidFill>
                  <a:srgbClr val="172D45"/>
                </a:solidFill>
                <a:latin typeface="DejaVu Sans"/>
                <a:ea typeface="DejaVu Sans"/>
                <a:cs typeface="DejaVu Sans"/>
              </a:rPr>
              <a:t>The value stays the same</a:t>
            </a:r>
          </a:p>
        </p:txBody>
      </p:sp>
      <p:sp>
        <p:nvSpPr>
          <p:cNvPr id="3" name="text-1">
            <a:extLst xmlns:a="http://schemas.openxmlformats.org/drawingml/2006/main">
              <a:ext uri="{FF2B5EF4-FFF2-40B4-BE49-F238E27FC236}">
                <a16:creationId xmlns:a16="http://schemas.microsoft.com/office/drawing/2014/main" id="{4A5CDD06-F3DF-40B8-B85D-F520AE6BC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15075"/>
            <a:ext cx="5048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53606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3606F"/>
                </a:solidFill>
                <a:latin typeface="DejaVu Sans"/>
                <a:ea typeface="DejaVu Sans"/>
                <a:cs typeface="DejaVu Sans"/>
              </a:rPr>
              <a:t>Bridge</a:t>
            </a:r>
          </a:p>
        </p:txBody>
      </p:sp>
      <p:sp>
        <p:nvSpPr>
          <p:cNvPr id="4" name="text-2">
            <a:extLst xmlns:a="http://schemas.openxmlformats.org/drawingml/2006/main">
              <a:ext uri="{FF2B5EF4-FFF2-40B4-BE49-F238E27FC236}">
                <a16:creationId xmlns:a16="http://schemas.microsoft.com/office/drawing/2014/main" id="{384CB597-E863-4273-8EB3-A5D8EB373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15075"/>
            <a:ext cx="619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425" b="0">
                <a:solidFill>
                  <a:srgbClr val="53606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53606F"/>
                </a:solidFill>
                <a:latin typeface="DejaVu Sans"/>
                <a:ea typeface="DejaVu Sans"/>
                <a:cs typeface="DejaVu Sans"/>
              </a:rPr>
              <a:t>9 / 10</a:t>
            </a:r>
          </a:p>
        </p:txBody>
      </p:sp>
      <p:sp>
        <p:nvSpPr>
          <p:cNvPr id="5" name="text-3">
            <a:extLst xmlns:a="http://schemas.openxmlformats.org/drawingml/2006/main">
              <a:ext uri="{FF2B5EF4-FFF2-40B4-BE49-F238E27FC236}">
                <a16:creationId xmlns:a16="http://schemas.microsoft.com/office/drawing/2014/main" id="{C2D29261-6B16-4592-A4D7-0EF85120A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1752600"/>
            <a:ext cx="13335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900" b="1">
                <a:solidFill>
                  <a:srgbClr val="B93D2A"/>
                </a:solidFill>
                <a:latin typeface="DejaVu Sans"/>
                <a:ea typeface="DejaVu Sans"/>
                <a:cs typeface="DejaVu Sans"/>
              </a:defRPr>
            </a:pPr>
            <a:r>
              <a:rPr sz="6900" b="1">
                <a:solidFill>
                  <a:srgbClr val="B93D2A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  <p:sp>
        <p:nvSpPr>
          <p:cNvPr id="6" name="fraction-bar">
            <a:extLst xmlns:a="http://schemas.openxmlformats.org/drawingml/2006/main">
              <a:ext uri="{FF2B5EF4-FFF2-40B4-BE49-F238E27FC236}">
                <a16:creationId xmlns:a16="http://schemas.microsoft.com/office/drawing/2014/main" id="{04710D0D-4798-4DB0-ABB1-AD8F873F1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790825"/>
            <a:ext cx="13335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D45"/>
          </a:solidFill>
          <a:ln xmlns:a="http://schemas.openxmlformats.org/drawingml/2006/main" w="0">
            <a:noFill/>
          </a:ln>
        </p:spPr>
      </p:sp>
      <p:sp>
        <p:nvSpPr>
          <p:cNvPr id="7" name="text-5">
            <a:extLst xmlns:a="http://schemas.openxmlformats.org/drawingml/2006/main">
              <a:ext uri="{FF2B5EF4-FFF2-40B4-BE49-F238E27FC236}">
                <a16:creationId xmlns:a16="http://schemas.microsoft.com/office/drawing/2014/main" id="{E7D907A1-4CC7-45EF-A319-6C5E2B31C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895600"/>
            <a:ext cx="13335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900" b="1">
                <a:solidFill>
                  <a:srgbClr val="245BCC"/>
                </a:solidFill>
                <a:latin typeface="DejaVu Sans"/>
                <a:ea typeface="DejaVu Sans"/>
                <a:cs typeface="DejaVu Sans"/>
              </a:defRPr>
            </a:pPr>
            <a:r>
              <a:rPr sz="6900" b="1">
                <a:solidFill>
                  <a:srgbClr val="245BCC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sp>
        <p:nvSpPr>
          <p:cNvPr id="8" name="text-6">
            <a:extLst xmlns:a="http://schemas.openxmlformats.org/drawingml/2006/main">
              <a:ext uri="{FF2B5EF4-FFF2-40B4-BE49-F238E27FC236}">
                <a16:creationId xmlns:a16="http://schemas.microsoft.com/office/drawing/2014/main" id="{20A705D8-3878-4DBD-8423-503C50CBB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0850" y="2381250"/>
            <a:ext cx="666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5400" b="0">
                <a:solidFill>
                  <a:srgbClr val="172D45"/>
                </a:solidFill>
                <a:latin typeface="DejaVu Sans"/>
                <a:ea typeface="DejaVu Sans"/>
                <a:cs typeface="DejaVu Sans"/>
              </a:defRPr>
            </a:pPr>
            <a:r>
              <a:rPr sz="5400" b="0">
                <a:solidFill>
                  <a:srgbClr val="172D45"/>
                </a:solidFill>
                <a:latin typeface="DejaVu Sans"/>
                <a:ea typeface="DejaVu Sans"/>
                <a:cs typeface="DejaVu Sans"/>
              </a:rPr>
              <a:t>=</a:t>
            </a:r>
          </a:p>
        </p:txBody>
      </p:sp>
      <p:sp>
        <p:nvSpPr>
          <p:cNvPr id="9" name="text-7">
            <a:extLst xmlns:a="http://schemas.openxmlformats.org/drawingml/2006/main">
              <a:ext uri="{FF2B5EF4-FFF2-40B4-BE49-F238E27FC236}">
                <a16:creationId xmlns:a16="http://schemas.microsoft.com/office/drawing/2014/main" id="{67BC0296-93D0-4E09-A270-F3137055D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1752600"/>
            <a:ext cx="10477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900" b="1">
                <a:solidFill>
                  <a:srgbClr val="B93D2A"/>
                </a:solidFill>
                <a:latin typeface="DejaVu Sans"/>
                <a:ea typeface="DejaVu Sans"/>
                <a:cs typeface="DejaVu Sans"/>
              </a:defRPr>
            </a:pPr>
            <a:r>
              <a:rPr sz="6900" b="1">
                <a:solidFill>
                  <a:srgbClr val="B93D2A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10" name="fraction-bar">
            <a:extLst xmlns:a="http://schemas.openxmlformats.org/drawingml/2006/main">
              <a:ext uri="{FF2B5EF4-FFF2-40B4-BE49-F238E27FC236}">
                <a16:creationId xmlns:a16="http://schemas.microsoft.com/office/drawing/2014/main" id="{A702EDD6-BC18-40D1-BAC7-CF81529A1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2790825"/>
            <a:ext cx="10477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D45"/>
          </a:solidFill>
          <a:ln xmlns:a="http://schemas.openxmlformats.org/drawingml/2006/main" w="0">
            <a:noFill/>
          </a:ln>
        </p:spPr>
      </p:sp>
      <p:sp>
        <p:nvSpPr>
          <p:cNvPr id="11" name="text-9">
            <a:extLst xmlns:a="http://schemas.openxmlformats.org/drawingml/2006/main">
              <a:ext uri="{FF2B5EF4-FFF2-40B4-BE49-F238E27FC236}">
                <a16:creationId xmlns:a16="http://schemas.microsoft.com/office/drawing/2014/main" id="{8A079EB6-447E-4B24-85AB-0CF55FBE0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2895600"/>
            <a:ext cx="10477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900" b="1">
                <a:solidFill>
                  <a:srgbClr val="245BCC"/>
                </a:solidFill>
                <a:latin typeface="DejaVu Sans"/>
                <a:ea typeface="DejaVu Sans"/>
                <a:cs typeface="DejaVu Sans"/>
              </a:defRPr>
            </a:pPr>
            <a:r>
              <a:rPr sz="6900" b="1">
                <a:solidFill>
                  <a:srgbClr val="245BCC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2" name="text-10">
            <a:extLst xmlns:a="http://schemas.openxmlformats.org/drawingml/2006/main">
              <a:ext uri="{FF2B5EF4-FFF2-40B4-BE49-F238E27FC236}">
                <a16:creationId xmlns:a16="http://schemas.microsoft.com/office/drawing/2014/main" id="{9B3A07BA-0A07-4938-9F48-507B64ADF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371975"/>
            <a:ext cx="7429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167867"/>
                </a:solidFill>
                <a:latin typeface="DejaVu Sans"/>
                <a:ea typeface="DejaVu Sans"/>
                <a:cs typeface="DejaVu Sans"/>
              </a:defRPr>
            </a:pPr>
            <a:r>
              <a:rPr sz="2775" b="1">
                <a:solidFill>
                  <a:srgbClr val="167867"/>
                </a:solidFill>
                <a:latin typeface="DejaVu Sans"/>
                <a:ea typeface="DejaVu Sans"/>
                <a:cs typeface="DejaVu Sans"/>
              </a:rPr>
              <a:t>Same value. Simpler numbers.</a:t>
            </a:r>
          </a:p>
        </p:txBody>
      </p:sp>
      <p:sp>
        <p:nvSpPr>
          <p:cNvPr id="13" name="text-11">
            <a:extLst xmlns:a="http://schemas.openxmlformats.org/drawingml/2006/main">
              <a:ext uri="{FF2B5EF4-FFF2-40B4-BE49-F238E27FC236}">
                <a16:creationId xmlns:a16="http://schemas.microsoft.com/office/drawing/2014/main" id="{2837499F-F22C-4A5E-B9A3-0E8C5A445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257800"/>
            <a:ext cx="74295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172D45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72D45"/>
                </a:solidFill>
                <a:latin typeface="DejaVu Sans"/>
                <a:ea typeface="DejaVu Sans"/>
                <a:cs typeface="DejaVu Sans"/>
              </a:rPr>
              <a:t>1 and 2 share no factor bigger than 1.</a:t>
            </a:r>
          </a:p>
        </p:txBody>
      </p:sp>
    </p:spTree>
    <p:extLst>
      <p:ext uri="{BB962C8B-B14F-4D97-AF65-F5344CB8AC3E}">
        <p14:creationId xmlns:p14="http://schemas.microsoft.com/office/powerpoint/2010/main" val="136471326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9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6956bfe0324a7b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text-0">
            <a:extLst xmlns:a="http://schemas.openxmlformats.org/drawingml/2006/main">
              <a:ext uri="{FF2B5EF4-FFF2-40B4-BE49-F238E27FC236}">
                <a16:creationId xmlns:a16="http://schemas.microsoft.com/office/drawing/2014/main" id="{C90C1E99-07FD-42EA-A6E1-D27F04A34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19100"/>
            <a:ext cx="10668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72D45"/>
                </a:solidFill>
                <a:latin typeface="DejaVu Sans"/>
                <a:ea typeface="DejaVu Sans"/>
                <a:cs typeface="DejaVu Sans"/>
              </a:defRPr>
            </a:pPr>
            <a:r>
              <a:rPr sz="3750" b="1">
                <a:solidFill>
                  <a:srgbClr val="172D45"/>
                </a:solidFill>
                <a:latin typeface="DejaVu Sans"/>
                <a:ea typeface="DejaVu Sans"/>
                <a:cs typeface="DejaVu Sans"/>
              </a:rPr>
              <a:t>Top, bottom, simplify!</a:t>
            </a:r>
          </a:p>
        </p:txBody>
      </p:sp>
      <p:sp>
        <p:nvSpPr>
          <p:cNvPr id="3" name="text-1">
            <a:extLst xmlns:a="http://schemas.openxmlformats.org/drawingml/2006/main">
              <a:ext uri="{FF2B5EF4-FFF2-40B4-BE49-F238E27FC236}">
                <a16:creationId xmlns:a16="http://schemas.microsoft.com/office/drawing/2014/main" id="{D091C8A3-35C4-402A-816A-E5978CBBC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15075"/>
            <a:ext cx="5048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53606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3606F"/>
                </a:solidFill>
                <a:latin typeface="DejaVu Sans"/>
                <a:ea typeface="DejaVu Sans"/>
                <a:cs typeface="DejaVu Sans"/>
              </a:rPr>
              <a:t>Final Chorus</a:t>
            </a:r>
          </a:p>
        </p:txBody>
      </p:sp>
      <p:sp>
        <p:nvSpPr>
          <p:cNvPr id="4" name="text-2">
            <a:extLst xmlns:a="http://schemas.openxmlformats.org/drawingml/2006/main">
              <a:ext uri="{FF2B5EF4-FFF2-40B4-BE49-F238E27FC236}">
                <a16:creationId xmlns:a16="http://schemas.microsoft.com/office/drawing/2014/main" id="{726EE1D0-E085-4DA1-82EE-4BC87B38C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15075"/>
            <a:ext cx="619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425" b="0">
                <a:solidFill>
                  <a:srgbClr val="53606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53606F"/>
                </a:solidFill>
                <a:latin typeface="DejaVu Sans"/>
                <a:ea typeface="DejaVu Sans"/>
                <a:cs typeface="DejaVu Sans"/>
              </a:rPr>
              <a:t>10 / 10</a:t>
            </a:r>
          </a:p>
        </p:txBody>
      </p:sp>
      <p:sp>
        <p:nvSpPr>
          <p:cNvPr id="5" name="text-3">
            <a:extLst xmlns:a="http://schemas.openxmlformats.org/drawingml/2006/main">
              <a:ext uri="{FF2B5EF4-FFF2-40B4-BE49-F238E27FC236}">
                <a16:creationId xmlns:a16="http://schemas.microsoft.com/office/drawing/2014/main" id="{1B758D48-5A17-4904-8129-AF999D8A1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790700"/>
            <a:ext cx="7239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825" b="1">
                <a:solidFill>
                  <a:srgbClr val="B93D2A"/>
                </a:solidFill>
                <a:latin typeface="DejaVu Sans"/>
                <a:ea typeface="DejaVu Sans"/>
                <a:cs typeface="DejaVu Sans"/>
              </a:defRPr>
            </a:pPr>
            <a:r>
              <a:rPr sz="3825" b="1">
                <a:solidFill>
                  <a:srgbClr val="B93D2A"/>
                </a:solidFill>
                <a:latin typeface="DejaVu Sans"/>
                <a:ea typeface="DejaVu Sans"/>
                <a:cs typeface="DejaVu Sans"/>
              </a:rPr>
              <a:t>Multiply top × top.</a:t>
            </a:r>
          </a:p>
        </p:txBody>
      </p:sp>
      <p:sp>
        <p:nvSpPr>
          <p:cNvPr id="6" name="text-4">
            <a:extLst xmlns:a="http://schemas.openxmlformats.org/drawingml/2006/main">
              <a:ext uri="{FF2B5EF4-FFF2-40B4-BE49-F238E27FC236}">
                <a16:creationId xmlns:a16="http://schemas.microsoft.com/office/drawing/2014/main" id="{0158D4F0-20BB-4491-B212-2E1023087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09875"/>
            <a:ext cx="74295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225" b="1">
                <a:solidFill>
                  <a:srgbClr val="245BCC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245BCC"/>
                </a:solidFill>
                <a:latin typeface="DejaVu Sans"/>
                <a:ea typeface="DejaVu Sans"/>
                <a:cs typeface="DejaVu Sans"/>
              </a:rPr>
              <a:t>Multiply bottom × bottom.</a:t>
            </a:r>
          </a:p>
        </p:txBody>
      </p:sp>
      <p:sp>
        <p:nvSpPr>
          <p:cNvPr id="7" name="text-5">
            <a:extLst xmlns:a="http://schemas.openxmlformats.org/drawingml/2006/main">
              <a:ext uri="{FF2B5EF4-FFF2-40B4-BE49-F238E27FC236}">
                <a16:creationId xmlns:a16="http://schemas.microsoft.com/office/drawing/2014/main" id="{58D18638-51FE-4D16-B6C6-26F09000B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838575"/>
            <a:ext cx="6858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167867"/>
                </a:solidFill>
                <a:latin typeface="DejaVu Sans"/>
                <a:ea typeface="DejaVu Sans"/>
                <a:cs typeface="DejaVu Sans"/>
              </a:defRPr>
            </a:pPr>
            <a:r>
              <a:rPr sz="4050" b="1">
                <a:solidFill>
                  <a:srgbClr val="167867"/>
                </a:solidFill>
                <a:latin typeface="DejaVu Sans"/>
                <a:ea typeface="DejaVu Sans"/>
                <a:cs typeface="DejaVu Sans"/>
              </a:rPr>
              <a:t>Then simplify.</a:t>
            </a:r>
          </a:p>
        </p:txBody>
      </p:sp>
      <p:sp>
        <p:nvSpPr>
          <p:cNvPr id="8" name="text-6">
            <a:extLst xmlns:a="http://schemas.openxmlformats.org/drawingml/2006/main">
              <a:ext uri="{FF2B5EF4-FFF2-40B4-BE49-F238E27FC236}">
                <a16:creationId xmlns:a16="http://schemas.microsoft.com/office/drawing/2014/main" id="{F9B5CB9D-12D7-4BB3-A972-B9D1502BF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000625"/>
            <a:ext cx="7572375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172D45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72D45"/>
                </a:solidFill>
                <a:latin typeface="DejaVu Sans"/>
                <a:ea typeface="DejaVu Sans"/>
                <a:cs typeface="DejaVu Sans"/>
              </a:rPr>
              <a:t>Divide both by the same common factor.</a:t>
            </a:r>
          </a:p>
        </p:txBody>
      </p:sp>
    </p:spTree>
    <p:extLst>
      <p:ext uri="{BB962C8B-B14F-4D97-AF65-F5344CB8AC3E}">
        <p14:creationId xmlns:p14="http://schemas.microsoft.com/office/powerpoint/2010/main" val="83527382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2026-10-05T15:18:13.5200000Z</dcterms:created>
  <dcterms:modified xsi:type="dcterms:W3CDTF">2026-10-05T15:18:13.5200000Z</dcterms:modified>
</coreProperties>
</file>